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wdp" ContentType="image/vnd.ms-photo"/>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handoutMasters/handoutMaster1.xml" ContentType="application/vnd.openxmlformats-officedocument.presentationml.handoutMaster+xml"/>
  <Override PartName="/ppt/media/image2.svg" ContentType="image/svg+xml"/>
  <Override PartName="/ppt/media/image7.svg" ContentType="image/svg+xml"/>
  <Override PartName="/ppt/media/image8.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4"/>
  </p:notesMasterIdLst>
  <p:handoutMasterIdLst>
    <p:handoutMasterId r:id="rId35"/>
  </p:handoutMasterIdLst>
  <p:sldIdLst>
    <p:sldId id="262" r:id="rId3"/>
    <p:sldId id="264" r:id="rId4"/>
    <p:sldId id="266" r:id="rId5"/>
    <p:sldId id="260" r:id="rId6"/>
    <p:sldId id="261" r:id="rId7"/>
    <p:sldId id="466" r:id="rId8"/>
    <p:sldId id="468" r:id="rId9"/>
    <p:sldId id="467" r:id="rId10"/>
    <p:sldId id="267" r:id="rId11"/>
    <p:sldId id="325" r:id="rId12"/>
    <p:sldId id="305" r:id="rId13"/>
    <p:sldId id="469" r:id="rId14"/>
    <p:sldId id="471" r:id="rId15"/>
    <p:sldId id="470" r:id="rId16"/>
    <p:sldId id="472" r:id="rId17"/>
    <p:sldId id="480" r:id="rId18"/>
    <p:sldId id="481" r:id="rId19"/>
    <p:sldId id="473" r:id="rId20"/>
    <p:sldId id="474" r:id="rId21"/>
    <p:sldId id="475" r:id="rId22"/>
    <p:sldId id="268" r:id="rId23"/>
    <p:sldId id="482" r:id="rId24"/>
    <p:sldId id="320" r:id="rId25"/>
    <p:sldId id="287" r:id="rId26"/>
    <p:sldId id="478" r:id="rId27"/>
    <p:sldId id="476" r:id="rId28"/>
    <p:sldId id="479" r:id="rId29"/>
    <p:sldId id="477" r:id="rId30"/>
    <p:sldId id="269" r:id="rId31"/>
    <p:sldId id="283" r:id="rId32"/>
    <p:sldId id="463" r:id="rId33"/>
  </p:sldIdLst>
  <p:sldSz cx="12192000" cy="6858000"/>
  <p:notesSz cx="6858000" cy="9144000"/>
  <p:embeddedFontLst>
    <p:embeddedFont>
      <p:font typeface="汉仪君黑-55W" panose="00020600040101010101" charset="-122"/>
      <p:regular r:id="rId41"/>
    </p:embeddedFont>
    <p:embeddedFont>
      <p:font typeface="汉仪雅酷黑 65W" panose="020B0604020202020204" charset="-122"/>
      <p:regular r:id="rId42"/>
    </p:embeddedFont>
    <p:embeddedFont>
      <p:font typeface="楷体" panose="02010609060101010101" pitchFamily="49" charset="-122"/>
      <p:regular r:id="rId43"/>
    </p:embeddedFont>
  </p:embeddedFontLst>
  <p:custDataLst>
    <p:tags r:id="rId4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26" autoAdjust="0"/>
    <p:restoredTop sz="94660"/>
  </p:normalViewPr>
  <p:slideViewPr>
    <p:cSldViewPr snapToGrid="0">
      <p:cViewPr varScale="1">
        <p:scale>
          <a:sx n="110" d="100"/>
          <a:sy n="110" d="100"/>
        </p:scale>
        <p:origin x="100"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5" Type="http://schemas.openxmlformats.org/officeDocument/2006/relationships/tags" Target="tags/tag3.xml"/><Relationship Id="rId44" Type="http://schemas.openxmlformats.org/officeDocument/2006/relationships/customXml" Target="../customXml/item2.xml"/><Relationship Id="rId43" Type="http://schemas.openxmlformats.org/officeDocument/2006/relationships/font" Target="fonts/font3.fntdata"/><Relationship Id="rId42" Type="http://schemas.openxmlformats.org/officeDocument/2006/relationships/font" Target="fonts/font2.fntdata"/><Relationship Id="rId41" Type="http://schemas.openxmlformats.org/officeDocument/2006/relationships/font" Target="fonts/font1.fntdata"/><Relationship Id="rId40" Type="http://schemas.openxmlformats.org/officeDocument/2006/relationships/customXml" Target="../customXml/item1.xml"/><Relationship Id="rId4" Type="http://schemas.openxmlformats.org/officeDocument/2006/relationships/slide" Target="slides/slide2.xml"/><Relationship Id="rId39" Type="http://schemas.openxmlformats.org/officeDocument/2006/relationships/customXmlProps" Target="../customXml/itemProps1.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handoutMaster" Target="handoutMasters/handoutMaster1.xml"/><Relationship Id="rId34" Type="http://schemas.openxmlformats.org/officeDocument/2006/relationships/notesMaster" Target="notesMasters/notesMaster1.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汉仪君黑-55W" panose="00020600040101010101" charset="-122"/>
              <a:ea typeface="汉仪君黑-55W" panose="00020600040101010101" charset="-122"/>
              <a:cs typeface="汉仪君黑-55W" panose="00020600040101010101"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汉仪君黑-55W" panose="00020600040101010101" charset="-122"/>
              </a:rPr>
            </a:fld>
            <a:endParaRPr lang="zh-CN" altLang="en-US">
              <a:cs typeface="汉仪君黑-55W" panose="00020600040101010101"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汉仪君黑-55W" panose="00020600040101010101" charset="-122"/>
              <a:ea typeface="汉仪君黑-55W" panose="00020600040101010101" charset="-122"/>
              <a:cs typeface="汉仪君黑-55W" panose="00020600040101010101"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汉仪君黑-55W" panose="00020600040101010101" charset="-122"/>
              </a:rPr>
            </a:fld>
            <a:endParaRPr lang="zh-CN" altLang="en-US">
              <a:cs typeface="汉仪君黑-55W" panose="00020600040101010101"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汉仪君黑-55W" panose="00020600040101010101" charset="-122"/>
                <a:ea typeface="汉仪君黑-55W" panose="00020600040101010101" charset="-122"/>
                <a:cs typeface="汉仪君黑-55W" panose="0002060004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汉仪君黑-55W" panose="00020600040101010101" charset="-122"/>
                <a:ea typeface="汉仪君黑-55W" panose="00020600040101010101" charset="-122"/>
                <a:cs typeface="汉仪君黑-55W" panose="00020600040101010101"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汉仪君黑-55W" panose="00020600040101010101" charset="-122"/>
                <a:ea typeface="汉仪君黑-55W" panose="00020600040101010101" charset="-122"/>
                <a:cs typeface="汉仪君黑-55W" panose="0002060004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汉仪君黑-55W" panose="00020600040101010101" charset="-122"/>
                <a:ea typeface="汉仪君黑-55W" panose="00020600040101010101" charset="-122"/>
                <a:cs typeface="汉仪君黑-55W" panose="00020600040101010101"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汉仪君黑-55W" panose="00020600040101010101" charset="-122"/>
        <a:ea typeface="汉仪君黑-55W" panose="00020600040101010101" charset="-122"/>
        <a:cs typeface="汉仪君黑-55W" panose="00020600040101010101" charset="-122"/>
      </a:defRPr>
    </a:lvl1pPr>
    <a:lvl2pPr marL="457200" algn="l" defTabSz="914400" rtl="0" eaLnBrk="1" latinLnBrk="0" hangingPunct="1">
      <a:defRPr sz="1200" kern="1200">
        <a:solidFill>
          <a:schemeClr val="tx1"/>
        </a:solidFill>
        <a:latin typeface="汉仪君黑-55W" panose="00020600040101010101" charset="-122"/>
        <a:ea typeface="汉仪君黑-55W" panose="00020600040101010101" charset="-122"/>
        <a:cs typeface="汉仪君黑-55W" panose="00020600040101010101" charset="-122"/>
      </a:defRPr>
    </a:lvl2pPr>
    <a:lvl3pPr marL="914400" algn="l" defTabSz="914400" rtl="0" eaLnBrk="1" latinLnBrk="0" hangingPunct="1">
      <a:defRPr sz="1200" kern="1200">
        <a:solidFill>
          <a:schemeClr val="tx1"/>
        </a:solidFill>
        <a:latin typeface="汉仪君黑-55W" panose="00020600040101010101" charset="-122"/>
        <a:ea typeface="汉仪君黑-55W" panose="00020600040101010101" charset="-122"/>
        <a:cs typeface="汉仪君黑-55W" panose="00020600040101010101" charset="-122"/>
      </a:defRPr>
    </a:lvl3pPr>
    <a:lvl4pPr marL="1371600" algn="l" defTabSz="914400" rtl="0" eaLnBrk="1" latinLnBrk="0" hangingPunct="1">
      <a:defRPr sz="1200" kern="1200">
        <a:solidFill>
          <a:schemeClr val="tx1"/>
        </a:solidFill>
        <a:latin typeface="汉仪君黑-55W" panose="00020600040101010101" charset="-122"/>
        <a:ea typeface="汉仪君黑-55W" panose="00020600040101010101" charset="-122"/>
        <a:cs typeface="汉仪君黑-55W" panose="00020600040101010101" charset="-122"/>
      </a:defRPr>
    </a:lvl4pPr>
    <a:lvl5pPr marL="1828800" algn="l" defTabSz="914400" rtl="0" eaLnBrk="1" latinLnBrk="0" hangingPunct="1">
      <a:defRPr sz="1200" kern="1200">
        <a:solidFill>
          <a:schemeClr val="tx1"/>
        </a:solidFill>
        <a:latin typeface="汉仪君黑-55W" panose="00020600040101010101" charset="-122"/>
        <a:ea typeface="汉仪君黑-55W" panose="00020600040101010101" charset="-122"/>
        <a:cs typeface="汉仪君黑-55W" panose="0002060004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00C4EB3-7A22-49EF-B4AC-F7AE1585A5D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4DC8AE-6B83-453D-9B10-28718F70524C}"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00C4EB3-7A22-49EF-B4AC-F7AE1585A5D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F4DC8AE-6B83-453D-9B10-28718F70524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00C4EB3-7A22-49EF-B4AC-F7AE1585A5D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F4DC8AE-6B83-453D-9B10-28718F70524C}"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00C4EB3-7A22-49EF-B4AC-F7AE1585A5D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4DC8AE-6B83-453D-9B10-28718F70524C}"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00C4EB3-7A22-49EF-B4AC-F7AE1585A5D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4DC8AE-6B83-453D-9B10-28718F70524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00C4EB3-7A22-49EF-B4AC-F7AE1585A5D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4DC8AE-6B83-453D-9B10-28718F70524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00C4EB3-7A22-49EF-B4AC-F7AE1585A5D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4DC8AE-6B83-453D-9B10-28718F70524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200C4EB3-7A22-49EF-B4AC-F7AE1585A5D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F4DC8AE-6B83-453D-9B10-28718F70524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200C4EB3-7A22-49EF-B4AC-F7AE1585A5D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F4DC8AE-6B83-453D-9B10-28718F70524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grpSp>
        <p:nvGrpSpPr>
          <p:cNvPr id="6" name="组合 5"/>
          <p:cNvGrpSpPr/>
          <p:nvPr userDrawn="1"/>
        </p:nvGrpSpPr>
        <p:grpSpPr>
          <a:xfrm>
            <a:off x="-2855" y="0"/>
            <a:ext cx="12190816" cy="6858000"/>
            <a:chOff x="-2855" y="0"/>
            <a:chExt cx="12190816" cy="6858000"/>
          </a:xfrm>
        </p:grpSpPr>
        <p:sp>
          <p:nvSpPr>
            <p:cNvPr id="7" name="矩形 6"/>
            <p:cNvSpPr/>
            <p:nvPr/>
          </p:nvSpPr>
          <p:spPr>
            <a:xfrm>
              <a:off x="-2855" y="0"/>
              <a:ext cx="1219081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君黑-55W" panose="00020600040101010101" charset="-122"/>
              </a:endParaRPr>
            </a:p>
          </p:txBody>
        </p:sp>
        <p:sp>
          <p:nvSpPr>
            <p:cNvPr id="8" name="矩形 7"/>
            <p:cNvSpPr/>
            <p:nvPr/>
          </p:nvSpPr>
          <p:spPr>
            <a:xfrm>
              <a:off x="190500" y="160867"/>
              <a:ext cx="11811000" cy="6536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君黑-55W" panose="00020600040101010101" charset="-122"/>
              </a:endParaRPr>
            </a:p>
          </p:txBody>
        </p:sp>
        <p:grpSp>
          <p:nvGrpSpPr>
            <p:cNvPr id="9" name="组合 8"/>
            <p:cNvGrpSpPr/>
            <p:nvPr/>
          </p:nvGrpSpPr>
          <p:grpSpPr>
            <a:xfrm rot="10800000" flipH="1">
              <a:off x="438120" y="3988150"/>
              <a:ext cx="2271271" cy="2531485"/>
              <a:chOff x="389165" y="360816"/>
              <a:chExt cx="2090928" cy="2330481"/>
            </a:xfrm>
            <a:solidFill>
              <a:schemeClr val="accent1"/>
            </a:solidFill>
          </p:grpSpPr>
          <p:sp>
            <p:nvSpPr>
              <p:cNvPr id="46" name="任意多边形: 形状 45"/>
              <p:cNvSpPr/>
              <p:nvPr/>
            </p:nvSpPr>
            <p:spPr>
              <a:xfrm>
                <a:off x="878940" y="477783"/>
                <a:ext cx="592169" cy="89154"/>
              </a:xfrm>
              <a:custGeom>
                <a:avLst/>
                <a:gdLst>
                  <a:gd name="connsiteX0" fmla="*/ 0 w 592169"/>
                  <a:gd name="connsiteY0" fmla="*/ 0 h 89154"/>
                  <a:gd name="connsiteX1" fmla="*/ 592169 w 592169"/>
                  <a:gd name="connsiteY1" fmla="*/ 0 h 89154"/>
                  <a:gd name="connsiteX2" fmla="*/ 592169 w 592169"/>
                  <a:gd name="connsiteY2" fmla="*/ 89154 h 89154"/>
                  <a:gd name="connsiteX3" fmla="*/ 0 w 592169"/>
                  <a:gd name="connsiteY3" fmla="*/ 89154 h 89154"/>
                </a:gdLst>
                <a:ahLst/>
                <a:cxnLst>
                  <a:cxn ang="0">
                    <a:pos x="connsiteX0" y="connsiteY0"/>
                  </a:cxn>
                  <a:cxn ang="0">
                    <a:pos x="connsiteX1" y="connsiteY1"/>
                  </a:cxn>
                  <a:cxn ang="0">
                    <a:pos x="connsiteX2" y="connsiteY2"/>
                  </a:cxn>
                  <a:cxn ang="0">
                    <a:pos x="connsiteX3" y="connsiteY3"/>
                  </a:cxn>
                </a:cxnLst>
                <a:rect l="l" t="t" r="r" b="b"/>
                <a:pathLst>
                  <a:path w="592169" h="89154">
                    <a:moveTo>
                      <a:pt x="0" y="0"/>
                    </a:moveTo>
                    <a:lnTo>
                      <a:pt x="592169" y="0"/>
                    </a:lnTo>
                    <a:lnTo>
                      <a:pt x="592169" y="89154"/>
                    </a:lnTo>
                    <a:lnTo>
                      <a:pt x="0" y="89154"/>
                    </a:lnTo>
                    <a:close/>
                  </a:path>
                </a:pathLst>
              </a:custGeom>
              <a:grpFill/>
              <a:ln w="9525" cap="flat">
                <a:noFill/>
                <a:prstDash val="solid"/>
                <a:miter/>
              </a:ln>
            </p:spPr>
            <p:txBody>
              <a:bodyPr rtlCol="0" anchor="ctr"/>
              <a:lstStyle/>
              <a:p>
                <a:endParaRPr lang="zh-CN" altLang="en-US">
                  <a:cs typeface="汉仪君黑-55W" panose="00020600040101010101" charset="-122"/>
                </a:endParaRPr>
              </a:p>
            </p:txBody>
          </p:sp>
          <p:sp>
            <p:nvSpPr>
              <p:cNvPr id="47" name="任意多边形: 形状 46"/>
              <p:cNvSpPr/>
              <p:nvPr/>
            </p:nvSpPr>
            <p:spPr>
              <a:xfrm>
                <a:off x="1530355" y="477783"/>
                <a:ext cx="89154" cy="89154"/>
              </a:xfrm>
              <a:custGeom>
                <a:avLst/>
                <a:gdLst>
                  <a:gd name="connsiteX0" fmla="*/ 0 w 89154"/>
                  <a:gd name="connsiteY0" fmla="*/ 0 h 89154"/>
                  <a:gd name="connsiteX1" fmla="*/ 89154 w 89154"/>
                  <a:gd name="connsiteY1" fmla="*/ 0 h 89154"/>
                  <a:gd name="connsiteX2" fmla="*/ 89154 w 89154"/>
                  <a:gd name="connsiteY2" fmla="*/ 89154 h 89154"/>
                  <a:gd name="connsiteX3" fmla="*/ 0 w 89154"/>
                  <a:gd name="connsiteY3" fmla="*/ 89154 h 89154"/>
                </a:gdLst>
                <a:ahLst/>
                <a:cxnLst>
                  <a:cxn ang="0">
                    <a:pos x="connsiteX0" y="connsiteY0"/>
                  </a:cxn>
                  <a:cxn ang="0">
                    <a:pos x="connsiteX1" y="connsiteY1"/>
                  </a:cxn>
                  <a:cxn ang="0">
                    <a:pos x="connsiteX2" y="connsiteY2"/>
                  </a:cxn>
                  <a:cxn ang="0">
                    <a:pos x="connsiteX3" y="connsiteY3"/>
                  </a:cxn>
                </a:cxnLst>
                <a:rect l="l" t="t" r="r" b="b"/>
                <a:pathLst>
                  <a:path w="89154" h="89154">
                    <a:moveTo>
                      <a:pt x="0" y="0"/>
                    </a:moveTo>
                    <a:lnTo>
                      <a:pt x="89154" y="0"/>
                    </a:lnTo>
                    <a:lnTo>
                      <a:pt x="89154" y="89154"/>
                    </a:lnTo>
                    <a:lnTo>
                      <a:pt x="0" y="89154"/>
                    </a:lnTo>
                    <a:close/>
                  </a:path>
                </a:pathLst>
              </a:custGeom>
              <a:grpFill/>
              <a:ln w="9525" cap="flat">
                <a:noFill/>
                <a:prstDash val="solid"/>
                <a:miter/>
              </a:ln>
            </p:spPr>
            <p:txBody>
              <a:bodyPr rtlCol="0" anchor="ctr"/>
              <a:lstStyle/>
              <a:p>
                <a:endParaRPr lang="zh-CN" altLang="en-US">
                  <a:cs typeface="汉仪君黑-55W" panose="00020600040101010101" charset="-122"/>
                </a:endParaRPr>
              </a:p>
            </p:txBody>
          </p:sp>
          <p:sp>
            <p:nvSpPr>
              <p:cNvPr id="48" name="任意多边形: 形状 47"/>
              <p:cNvSpPr/>
              <p:nvPr/>
            </p:nvSpPr>
            <p:spPr>
              <a:xfrm>
                <a:off x="1678659" y="477783"/>
                <a:ext cx="89154" cy="89154"/>
              </a:xfrm>
              <a:custGeom>
                <a:avLst/>
                <a:gdLst>
                  <a:gd name="connsiteX0" fmla="*/ 0 w 89154"/>
                  <a:gd name="connsiteY0" fmla="*/ 0 h 89154"/>
                  <a:gd name="connsiteX1" fmla="*/ 89154 w 89154"/>
                  <a:gd name="connsiteY1" fmla="*/ 0 h 89154"/>
                  <a:gd name="connsiteX2" fmla="*/ 89154 w 89154"/>
                  <a:gd name="connsiteY2" fmla="*/ 89154 h 89154"/>
                  <a:gd name="connsiteX3" fmla="*/ 0 w 89154"/>
                  <a:gd name="connsiteY3" fmla="*/ 89154 h 89154"/>
                </a:gdLst>
                <a:ahLst/>
                <a:cxnLst>
                  <a:cxn ang="0">
                    <a:pos x="connsiteX0" y="connsiteY0"/>
                  </a:cxn>
                  <a:cxn ang="0">
                    <a:pos x="connsiteX1" y="connsiteY1"/>
                  </a:cxn>
                  <a:cxn ang="0">
                    <a:pos x="connsiteX2" y="connsiteY2"/>
                  </a:cxn>
                  <a:cxn ang="0">
                    <a:pos x="connsiteX3" y="connsiteY3"/>
                  </a:cxn>
                </a:cxnLst>
                <a:rect l="l" t="t" r="r" b="b"/>
                <a:pathLst>
                  <a:path w="89154" h="89154">
                    <a:moveTo>
                      <a:pt x="0" y="0"/>
                    </a:moveTo>
                    <a:lnTo>
                      <a:pt x="89154" y="0"/>
                    </a:lnTo>
                    <a:lnTo>
                      <a:pt x="89154" y="89154"/>
                    </a:lnTo>
                    <a:lnTo>
                      <a:pt x="0" y="89154"/>
                    </a:lnTo>
                    <a:close/>
                  </a:path>
                </a:pathLst>
              </a:custGeom>
              <a:grpFill/>
              <a:ln w="9525" cap="flat">
                <a:noFill/>
                <a:prstDash val="solid"/>
                <a:miter/>
              </a:ln>
            </p:spPr>
            <p:txBody>
              <a:bodyPr rtlCol="0" anchor="ctr"/>
              <a:lstStyle/>
              <a:p>
                <a:endParaRPr lang="zh-CN" altLang="en-US">
                  <a:cs typeface="汉仪君黑-55W" panose="00020600040101010101" charset="-122"/>
                </a:endParaRPr>
              </a:p>
            </p:txBody>
          </p:sp>
          <p:sp>
            <p:nvSpPr>
              <p:cNvPr id="49" name="任意多边形: 形状 48"/>
              <p:cNvSpPr/>
              <p:nvPr/>
            </p:nvSpPr>
            <p:spPr>
              <a:xfrm>
                <a:off x="1827059" y="477783"/>
                <a:ext cx="89153" cy="89154"/>
              </a:xfrm>
              <a:custGeom>
                <a:avLst/>
                <a:gdLst>
                  <a:gd name="connsiteX0" fmla="*/ 0 w 89153"/>
                  <a:gd name="connsiteY0" fmla="*/ 0 h 89154"/>
                  <a:gd name="connsiteX1" fmla="*/ 89154 w 89153"/>
                  <a:gd name="connsiteY1" fmla="*/ 0 h 89154"/>
                  <a:gd name="connsiteX2" fmla="*/ 89154 w 89153"/>
                  <a:gd name="connsiteY2" fmla="*/ 89154 h 89154"/>
                  <a:gd name="connsiteX3" fmla="*/ 0 w 89153"/>
                  <a:gd name="connsiteY3" fmla="*/ 89154 h 89154"/>
                </a:gdLst>
                <a:ahLst/>
                <a:cxnLst>
                  <a:cxn ang="0">
                    <a:pos x="connsiteX0" y="connsiteY0"/>
                  </a:cxn>
                  <a:cxn ang="0">
                    <a:pos x="connsiteX1" y="connsiteY1"/>
                  </a:cxn>
                  <a:cxn ang="0">
                    <a:pos x="connsiteX2" y="connsiteY2"/>
                  </a:cxn>
                  <a:cxn ang="0">
                    <a:pos x="connsiteX3" y="connsiteY3"/>
                  </a:cxn>
                </a:cxnLst>
                <a:rect l="l" t="t" r="r" b="b"/>
                <a:pathLst>
                  <a:path w="89153" h="89154">
                    <a:moveTo>
                      <a:pt x="0" y="0"/>
                    </a:moveTo>
                    <a:lnTo>
                      <a:pt x="89154" y="0"/>
                    </a:lnTo>
                    <a:lnTo>
                      <a:pt x="89154" y="89154"/>
                    </a:lnTo>
                    <a:lnTo>
                      <a:pt x="0" y="89154"/>
                    </a:lnTo>
                    <a:close/>
                  </a:path>
                </a:pathLst>
              </a:custGeom>
              <a:grpFill/>
              <a:ln w="9525" cap="flat">
                <a:noFill/>
                <a:prstDash val="solid"/>
                <a:miter/>
              </a:ln>
            </p:spPr>
            <p:txBody>
              <a:bodyPr rtlCol="0" anchor="ctr"/>
              <a:lstStyle/>
              <a:p>
                <a:endParaRPr lang="zh-CN" altLang="en-US">
                  <a:cs typeface="汉仪君黑-55W" panose="00020600040101010101" charset="-122"/>
                </a:endParaRPr>
              </a:p>
            </p:txBody>
          </p:sp>
          <p:sp>
            <p:nvSpPr>
              <p:cNvPr id="50" name="任意多边形: 形状 49"/>
              <p:cNvSpPr/>
              <p:nvPr/>
            </p:nvSpPr>
            <p:spPr>
              <a:xfrm>
                <a:off x="1975458" y="477783"/>
                <a:ext cx="89153" cy="89154"/>
              </a:xfrm>
              <a:custGeom>
                <a:avLst/>
                <a:gdLst>
                  <a:gd name="connsiteX0" fmla="*/ 0 w 89153"/>
                  <a:gd name="connsiteY0" fmla="*/ 0 h 89154"/>
                  <a:gd name="connsiteX1" fmla="*/ 89154 w 89153"/>
                  <a:gd name="connsiteY1" fmla="*/ 0 h 89154"/>
                  <a:gd name="connsiteX2" fmla="*/ 89154 w 89153"/>
                  <a:gd name="connsiteY2" fmla="*/ 89154 h 89154"/>
                  <a:gd name="connsiteX3" fmla="*/ 0 w 89153"/>
                  <a:gd name="connsiteY3" fmla="*/ 89154 h 89154"/>
                </a:gdLst>
                <a:ahLst/>
                <a:cxnLst>
                  <a:cxn ang="0">
                    <a:pos x="connsiteX0" y="connsiteY0"/>
                  </a:cxn>
                  <a:cxn ang="0">
                    <a:pos x="connsiteX1" y="connsiteY1"/>
                  </a:cxn>
                  <a:cxn ang="0">
                    <a:pos x="connsiteX2" y="connsiteY2"/>
                  </a:cxn>
                  <a:cxn ang="0">
                    <a:pos x="connsiteX3" y="connsiteY3"/>
                  </a:cxn>
                </a:cxnLst>
                <a:rect l="l" t="t" r="r" b="b"/>
                <a:pathLst>
                  <a:path w="89153" h="89154">
                    <a:moveTo>
                      <a:pt x="0" y="0"/>
                    </a:moveTo>
                    <a:lnTo>
                      <a:pt x="89154" y="0"/>
                    </a:lnTo>
                    <a:lnTo>
                      <a:pt x="89154" y="89154"/>
                    </a:lnTo>
                    <a:lnTo>
                      <a:pt x="0" y="89154"/>
                    </a:lnTo>
                    <a:close/>
                  </a:path>
                </a:pathLst>
              </a:custGeom>
              <a:grpFill/>
              <a:ln w="9525" cap="flat">
                <a:noFill/>
                <a:prstDash val="solid"/>
                <a:miter/>
              </a:ln>
            </p:spPr>
            <p:txBody>
              <a:bodyPr rtlCol="0" anchor="ctr"/>
              <a:lstStyle/>
              <a:p>
                <a:endParaRPr lang="zh-CN" altLang="en-US">
                  <a:cs typeface="汉仪君黑-55W" panose="00020600040101010101" charset="-122"/>
                </a:endParaRPr>
              </a:p>
            </p:txBody>
          </p:sp>
          <p:sp>
            <p:nvSpPr>
              <p:cNvPr id="51" name="任意多边形: 形状 50"/>
              <p:cNvSpPr/>
              <p:nvPr/>
            </p:nvSpPr>
            <p:spPr>
              <a:xfrm>
                <a:off x="2123762" y="477783"/>
                <a:ext cx="89154" cy="89154"/>
              </a:xfrm>
              <a:custGeom>
                <a:avLst/>
                <a:gdLst>
                  <a:gd name="connsiteX0" fmla="*/ 0 w 89154"/>
                  <a:gd name="connsiteY0" fmla="*/ 0 h 89154"/>
                  <a:gd name="connsiteX1" fmla="*/ 89154 w 89154"/>
                  <a:gd name="connsiteY1" fmla="*/ 0 h 89154"/>
                  <a:gd name="connsiteX2" fmla="*/ 89154 w 89154"/>
                  <a:gd name="connsiteY2" fmla="*/ 89154 h 89154"/>
                  <a:gd name="connsiteX3" fmla="*/ 0 w 89154"/>
                  <a:gd name="connsiteY3" fmla="*/ 89154 h 89154"/>
                </a:gdLst>
                <a:ahLst/>
                <a:cxnLst>
                  <a:cxn ang="0">
                    <a:pos x="connsiteX0" y="connsiteY0"/>
                  </a:cxn>
                  <a:cxn ang="0">
                    <a:pos x="connsiteX1" y="connsiteY1"/>
                  </a:cxn>
                  <a:cxn ang="0">
                    <a:pos x="connsiteX2" y="connsiteY2"/>
                  </a:cxn>
                  <a:cxn ang="0">
                    <a:pos x="connsiteX3" y="connsiteY3"/>
                  </a:cxn>
                </a:cxnLst>
                <a:rect l="l" t="t" r="r" b="b"/>
                <a:pathLst>
                  <a:path w="89154" h="89154">
                    <a:moveTo>
                      <a:pt x="0" y="0"/>
                    </a:moveTo>
                    <a:lnTo>
                      <a:pt x="89154" y="0"/>
                    </a:lnTo>
                    <a:lnTo>
                      <a:pt x="89154" y="89154"/>
                    </a:lnTo>
                    <a:lnTo>
                      <a:pt x="0" y="89154"/>
                    </a:lnTo>
                    <a:close/>
                  </a:path>
                </a:pathLst>
              </a:custGeom>
              <a:grpFill/>
              <a:ln w="9525" cap="flat">
                <a:noFill/>
                <a:prstDash val="solid"/>
                <a:miter/>
              </a:ln>
            </p:spPr>
            <p:txBody>
              <a:bodyPr rtlCol="0" anchor="ctr"/>
              <a:lstStyle/>
              <a:p>
                <a:endParaRPr lang="zh-CN" altLang="en-US">
                  <a:cs typeface="汉仪君黑-55W" panose="00020600040101010101" charset="-122"/>
                </a:endParaRPr>
              </a:p>
            </p:txBody>
          </p:sp>
          <p:sp>
            <p:nvSpPr>
              <p:cNvPr id="52" name="任意多边形: 形状 51"/>
              <p:cNvSpPr/>
              <p:nvPr/>
            </p:nvSpPr>
            <p:spPr>
              <a:xfrm>
                <a:off x="389165" y="360816"/>
                <a:ext cx="2090928" cy="2330481"/>
              </a:xfrm>
              <a:custGeom>
                <a:avLst/>
                <a:gdLst>
                  <a:gd name="connsiteX0" fmla="*/ 2015109 w 2090928"/>
                  <a:gd name="connsiteY0" fmla="*/ 29242 h 2330481"/>
                  <a:gd name="connsiteX1" fmla="*/ 449390 w 2090928"/>
                  <a:gd name="connsiteY1" fmla="*/ 29242 h 2330481"/>
                  <a:gd name="connsiteX2" fmla="*/ 135350 w 2090928"/>
                  <a:gd name="connsiteY2" fmla="*/ 343281 h 2330481"/>
                  <a:gd name="connsiteX3" fmla="*/ 135350 w 2090928"/>
                  <a:gd name="connsiteY3" fmla="*/ 820674 h 2330481"/>
                  <a:gd name="connsiteX4" fmla="*/ 135350 w 2090928"/>
                  <a:gd name="connsiteY4" fmla="*/ 997172 h 2330481"/>
                  <a:gd name="connsiteX5" fmla="*/ 135350 w 2090928"/>
                  <a:gd name="connsiteY5" fmla="*/ 1512665 h 2330481"/>
                  <a:gd name="connsiteX6" fmla="*/ 0 w 2090928"/>
                  <a:gd name="connsiteY6" fmla="*/ 1647920 h 2330481"/>
                  <a:gd name="connsiteX7" fmla="*/ 0 w 2090928"/>
                  <a:gd name="connsiteY7" fmla="*/ 2176463 h 2330481"/>
                  <a:gd name="connsiteX8" fmla="*/ 154019 w 2090928"/>
                  <a:gd name="connsiteY8" fmla="*/ 2330482 h 2330481"/>
                  <a:gd name="connsiteX9" fmla="*/ 154019 w 2090928"/>
                  <a:gd name="connsiteY9" fmla="*/ 2307908 h 2330481"/>
                  <a:gd name="connsiteX10" fmla="*/ 154019 w 2090928"/>
                  <a:gd name="connsiteY10" fmla="*/ 1493901 h 2330481"/>
                  <a:gd name="connsiteX11" fmla="*/ 154019 w 2090928"/>
                  <a:gd name="connsiteY11" fmla="*/ 978408 h 2330481"/>
                  <a:gd name="connsiteX12" fmla="*/ 195834 w 2090928"/>
                  <a:gd name="connsiteY12" fmla="*/ 936593 h 2330481"/>
                  <a:gd name="connsiteX13" fmla="*/ 195834 w 2090928"/>
                  <a:gd name="connsiteY13" fmla="*/ 881158 h 2330481"/>
                  <a:gd name="connsiteX14" fmla="*/ 154019 w 2090928"/>
                  <a:gd name="connsiteY14" fmla="*/ 839343 h 2330481"/>
                  <a:gd name="connsiteX15" fmla="*/ 154019 w 2090928"/>
                  <a:gd name="connsiteY15" fmla="*/ 350996 h 2330481"/>
                  <a:gd name="connsiteX16" fmla="*/ 457105 w 2090928"/>
                  <a:gd name="connsiteY16" fmla="*/ 47911 h 2330481"/>
                  <a:gd name="connsiteX17" fmla="*/ 2015109 w 2090928"/>
                  <a:gd name="connsiteY17" fmla="*/ 47911 h 2330481"/>
                  <a:gd name="connsiteX18" fmla="*/ 2052352 w 2090928"/>
                  <a:gd name="connsiteY18" fmla="*/ 77153 h 2330481"/>
                  <a:gd name="connsiteX19" fmla="*/ 2090928 w 2090928"/>
                  <a:gd name="connsiteY19" fmla="*/ 38576 h 2330481"/>
                  <a:gd name="connsiteX20" fmla="*/ 2052352 w 2090928"/>
                  <a:gd name="connsiteY20" fmla="*/ 0 h 2330481"/>
                  <a:gd name="connsiteX21" fmla="*/ 2015109 w 2090928"/>
                  <a:gd name="connsiteY21" fmla="*/ 29242 h 2330481"/>
                  <a:gd name="connsiteX22" fmla="*/ 135350 w 2090928"/>
                  <a:gd name="connsiteY22" fmla="*/ 2285333 h 2330481"/>
                  <a:gd name="connsiteX23" fmla="*/ 18669 w 2090928"/>
                  <a:gd name="connsiteY23" fmla="*/ 2168652 h 2330481"/>
                  <a:gd name="connsiteX24" fmla="*/ 18669 w 2090928"/>
                  <a:gd name="connsiteY24" fmla="*/ 1655636 h 2330481"/>
                  <a:gd name="connsiteX25" fmla="*/ 135350 w 2090928"/>
                  <a:gd name="connsiteY25" fmla="*/ 1538954 h 2330481"/>
                  <a:gd name="connsiteX26" fmla="*/ 135350 w 2090928"/>
                  <a:gd name="connsiteY26" fmla="*/ 2285333 h 2330481"/>
                  <a:gd name="connsiteX27" fmla="*/ 177165 w 2090928"/>
                  <a:gd name="connsiteY27" fmla="*/ 888873 h 2330481"/>
                  <a:gd name="connsiteX28" fmla="*/ 177165 w 2090928"/>
                  <a:gd name="connsiteY28" fmla="*/ 928783 h 2330481"/>
                  <a:gd name="connsiteX29" fmla="*/ 154019 w 2090928"/>
                  <a:gd name="connsiteY29" fmla="*/ 951929 h 2330481"/>
                  <a:gd name="connsiteX30" fmla="*/ 154019 w 2090928"/>
                  <a:gd name="connsiteY30" fmla="*/ 865727 h 2330481"/>
                  <a:gd name="connsiteX31" fmla="*/ 177165 w 2090928"/>
                  <a:gd name="connsiteY31" fmla="*/ 888873 h 2330481"/>
                  <a:gd name="connsiteX32" fmla="*/ 2072259 w 2090928"/>
                  <a:gd name="connsiteY32" fmla="*/ 38576 h 2330481"/>
                  <a:gd name="connsiteX33" fmla="*/ 2052352 w 2090928"/>
                  <a:gd name="connsiteY33" fmla="*/ 58484 h 2330481"/>
                  <a:gd name="connsiteX34" fmla="*/ 2032445 w 2090928"/>
                  <a:gd name="connsiteY34" fmla="*/ 38576 h 2330481"/>
                  <a:gd name="connsiteX35" fmla="*/ 2052352 w 2090928"/>
                  <a:gd name="connsiteY35" fmla="*/ 18669 h 2330481"/>
                  <a:gd name="connsiteX36" fmla="*/ 2072259 w 2090928"/>
                  <a:gd name="connsiteY36" fmla="*/ 38576 h 23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090928" h="2330481">
                    <a:moveTo>
                      <a:pt x="2015109" y="29242"/>
                    </a:moveTo>
                    <a:lnTo>
                      <a:pt x="449390" y="29242"/>
                    </a:lnTo>
                    <a:lnTo>
                      <a:pt x="135350" y="343281"/>
                    </a:lnTo>
                    <a:lnTo>
                      <a:pt x="135350" y="820674"/>
                    </a:lnTo>
                    <a:lnTo>
                      <a:pt x="135350" y="997172"/>
                    </a:lnTo>
                    <a:lnTo>
                      <a:pt x="135350" y="1512665"/>
                    </a:lnTo>
                    <a:lnTo>
                      <a:pt x="0" y="1647920"/>
                    </a:lnTo>
                    <a:lnTo>
                      <a:pt x="0" y="2176463"/>
                    </a:lnTo>
                    <a:lnTo>
                      <a:pt x="154019" y="2330482"/>
                    </a:lnTo>
                    <a:lnTo>
                      <a:pt x="154019" y="2307908"/>
                    </a:lnTo>
                    <a:lnTo>
                      <a:pt x="154019" y="1493901"/>
                    </a:lnTo>
                    <a:lnTo>
                      <a:pt x="154019" y="978408"/>
                    </a:lnTo>
                    <a:lnTo>
                      <a:pt x="195834" y="936593"/>
                    </a:lnTo>
                    <a:lnTo>
                      <a:pt x="195834" y="881158"/>
                    </a:lnTo>
                    <a:lnTo>
                      <a:pt x="154019" y="839343"/>
                    </a:lnTo>
                    <a:lnTo>
                      <a:pt x="154019" y="350996"/>
                    </a:lnTo>
                    <a:lnTo>
                      <a:pt x="457105" y="47911"/>
                    </a:lnTo>
                    <a:lnTo>
                      <a:pt x="2015109" y="47911"/>
                    </a:lnTo>
                    <a:cubicBezTo>
                      <a:pt x="2019300" y="64675"/>
                      <a:pt x="2034350" y="77153"/>
                      <a:pt x="2052352" y="77153"/>
                    </a:cubicBezTo>
                    <a:cubicBezTo>
                      <a:pt x="2073593" y="77153"/>
                      <a:pt x="2090928" y="59817"/>
                      <a:pt x="2090928" y="38576"/>
                    </a:cubicBezTo>
                    <a:cubicBezTo>
                      <a:pt x="2090928" y="17336"/>
                      <a:pt x="2073593" y="0"/>
                      <a:pt x="2052352" y="0"/>
                    </a:cubicBezTo>
                    <a:cubicBezTo>
                      <a:pt x="2034445" y="0"/>
                      <a:pt x="2019300" y="12478"/>
                      <a:pt x="2015109" y="29242"/>
                    </a:cubicBezTo>
                    <a:close/>
                    <a:moveTo>
                      <a:pt x="135350" y="2285333"/>
                    </a:moveTo>
                    <a:lnTo>
                      <a:pt x="18669" y="2168652"/>
                    </a:lnTo>
                    <a:lnTo>
                      <a:pt x="18669" y="1655636"/>
                    </a:lnTo>
                    <a:lnTo>
                      <a:pt x="135350" y="1538954"/>
                    </a:lnTo>
                    <a:lnTo>
                      <a:pt x="135350" y="2285333"/>
                    </a:lnTo>
                    <a:close/>
                    <a:moveTo>
                      <a:pt x="177165" y="888873"/>
                    </a:moveTo>
                    <a:lnTo>
                      <a:pt x="177165" y="928783"/>
                    </a:lnTo>
                    <a:lnTo>
                      <a:pt x="154019" y="951929"/>
                    </a:lnTo>
                    <a:lnTo>
                      <a:pt x="154019" y="865727"/>
                    </a:lnTo>
                    <a:lnTo>
                      <a:pt x="177165" y="888873"/>
                    </a:lnTo>
                    <a:close/>
                    <a:moveTo>
                      <a:pt x="2072259" y="38576"/>
                    </a:moveTo>
                    <a:cubicBezTo>
                      <a:pt x="2072259" y="49530"/>
                      <a:pt x="2063306" y="58484"/>
                      <a:pt x="2052352" y="58484"/>
                    </a:cubicBezTo>
                    <a:cubicBezTo>
                      <a:pt x="2041398" y="58484"/>
                      <a:pt x="2032445" y="49530"/>
                      <a:pt x="2032445" y="38576"/>
                    </a:cubicBezTo>
                    <a:cubicBezTo>
                      <a:pt x="2032445" y="27623"/>
                      <a:pt x="2041398" y="18669"/>
                      <a:pt x="2052352" y="18669"/>
                    </a:cubicBezTo>
                    <a:cubicBezTo>
                      <a:pt x="2063401" y="18669"/>
                      <a:pt x="2072259" y="27623"/>
                      <a:pt x="2072259" y="38576"/>
                    </a:cubicBezTo>
                    <a:close/>
                  </a:path>
                </a:pathLst>
              </a:custGeom>
              <a:grpFill/>
              <a:ln w="9525" cap="flat">
                <a:noFill/>
                <a:prstDash val="solid"/>
                <a:miter/>
              </a:ln>
            </p:spPr>
            <p:txBody>
              <a:bodyPr rtlCol="0" anchor="ctr"/>
              <a:lstStyle/>
              <a:p>
                <a:endParaRPr lang="zh-CN" altLang="en-US">
                  <a:cs typeface="汉仪君黑-55W" panose="00020600040101010101" charset="-122"/>
                </a:endParaRPr>
              </a:p>
            </p:txBody>
          </p:sp>
          <p:sp>
            <p:nvSpPr>
              <p:cNvPr id="53" name="任意多边形: 形状 52"/>
              <p:cNvSpPr/>
              <p:nvPr/>
            </p:nvSpPr>
            <p:spPr>
              <a:xfrm>
                <a:off x="389165" y="1772230"/>
                <a:ext cx="108965" cy="187452"/>
              </a:xfrm>
              <a:custGeom>
                <a:avLst/>
                <a:gdLst>
                  <a:gd name="connsiteX0" fmla="*/ 108966 w 108965"/>
                  <a:gd name="connsiteY0" fmla="*/ 0 h 187452"/>
                  <a:gd name="connsiteX1" fmla="*/ 0 w 108965"/>
                  <a:gd name="connsiteY1" fmla="*/ 108871 h 187452"/>
                  <a:gd name="connsiteX2" fmla="*/ 0 w 108965"/>
                  <a:gd name="connsiteY2" fmla="*/ 187452 h 187452"/>
                  <a:gd name="connsiteX3" fmla="*/ 108966 w 108965"/>
                  <a:gd name="connsiteY3" fmla="*/ 78581 h 187452"/>
                  <a:gd name="connsiteX4" fmla="*/ 108966 w 108965"/>
                  <a:gd name="connsiteY4" fmla="*/ 0 h 187452"/>
                  <a:gd name="connsiteX5" fmla="*/ 18669 w 108965"/>
                  <a:gd name="connsiteY5" fmla="*/ 116586 h 187452"/>
                  <a:gd name="connsiteX6" fmla="*/ 90202 w 108965"/>
                  <a:gd name="connsiteY6" fmla="*/ 45053 h 187452"/>
                  <a:gd name="connsiteX7" fmla="*/ 90202 w 108965"/>
                  <a:gd name="connsiteY7" fmla="*/ 70676 h 187452"/>
                  <a:gd name="connsiteX8" fmla="*/ 18669 w 108965"/>
                  <a:gd name="connsiteY8" fmla="*/ 142208 h 187452"/>
                  <a:gd name="connsiteX9" fmla="*/ 18669 w 108965"/>
                  <a:gd name="connsiteY9" fmla="*/ 116586 h 187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965" h="187452">
                    <a:moveTo>
                      <a:pt x="108966" y="0"/>
                    </a:moveTo>
                    <a:lnTo>
                      <a:pt x="0" y="108871"/>
                    </a:lnTo>
                    <a:lnTo>
                      <a:pt x="0" y="187452"/>
                    </a:lnTo>
                    <a:lnTo>
                      <a:pt x="108966" y="78581"/>
                    </a:lnTo>
                    <a:lnTo>
                      <a:pt x="108966" y="0"/>
                    </a:lnTo>
                    <a:close/>
                    <a:moveTo>
                      <a:pt x="18669" y="116586"/>
                    </a:moveTo>
                    <a:lnTo>
                      <a:pt x="90202" y="45053"/>
                    </a:lnTo>
                    <a:lnTo>
                      <a:pt x="90202" y="70676"/>
                    </a:lnTo>
                    <a:lnTo>
                      <a:pt x="18669" y="142208"/>
                    </a:lnTo>
                    <a:lnTo>
                      <a:pt x="18669" y="116586"/>
                    </a:lnTo>
                    <a:close/>
                  </a:path>
                </a:pathLst>
              </a:custGeom>
              <a:grpFill/>
              <a:ln w="9525" cap="flat">
                <a:noFill/>
                <a:prstDash val="solid"/>
                <a:miter/>
              </a:ln>
            </p:spPr>
            <p:txBody>
              <a:bodyPr rtlCol="0" anchor="ctr"/>
              <a:lstStyle/>
              <a:p>
                <a:endParaRPr lang="zh-CN" altLang="en-US">
                  <a:cs typeface="汉仪君黑-55W" panose="00020600040101010101" charset="-122"/>
                </a:endParaRPr>
              </a:p>
            </p:txBody>
          </p:sp>
          <p:sp>
            <p:nvSpPr>
              <p:cNvPr id="54" name="任意多边形: 形状 53"/>
              <p:cNvSpPr/>
              <p:nvPr/>
            </p:nvSpPr>
            <p:spPr>
              <a:xfrm>
                <a:off x="389165" y="1660597"/>
                <a:ext cx="108965" cy="187547"/>
              </a:xfrm>
              <a:custGeom>
                <a:avLst/>
                <a:gdLst>
                  <a:gd name="connsiteX0" fmla="*/ 108966 w 108965"/>
                  <a:gd name="connsiteY0" fmla="*/ 0 h 187547"/>
                  <a:gd name="connsiteX1" fmla="*/ 0 w 108965"/>
                  <a:gd name="connsiteY1" fmla="*/ 108966 h 187547"/>
                  <a:gd name="connsiteX2" fmla="*/ 0 w 108965"/>
                  <a:gd name="connsiteY2" fmla="*/ 187547 h 187547"/>
                  <a:gd name="connsiteX3" fmla="*/ 108966 w 108965"/>
                  <a:gd name="connsiteY3" fmla="*/ 78676 h 187547"/>
                  <a:gd name="connsiteX4" fmla="*/ 108966 w 108965"/>
                  <a:gd name="connsiteY4" fmla="*/ 0 h 187547"/>
                  <a:gd name="connsiteX5" fmla="*/ 18669 w 108965"/>
                  <a:gd name="connsiteY5" fmla="*/ 116681 h 187547"/>
                  <a:gd name="connsiteX6" fmla="*/ 90202 w 108965"/>
                  <a:gd name="connsiteY6" fmla="*/ 45148 h 187547"/>
                  <a:gd name="connsiteX7" fmla="*/ 90202 w 108965"/>
                  <a:gd name="connsiteY7" fmla="*/ 70771 h 187547"/>
                  <a:gd name="connsiteX8" fmla="*/ 18669 w 108965"/>
                  <a:gd name="connsiteY8" fmla="*/ 142303 h 187547"/>
                  <a:gd name="connsiteX9" fmla="*/ 18669 w 108965"/>
                  <a:gd name="connsiteY9" fmla="*/ 116681 h 187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965" h="187547">
                    <a:moveTo>
                      <a:pt x="108966" y="0"/>
                    </a:moveTo>
                    <a:lnTo>
                      <a:pt x="0" y="108966"/>
                    </a:lnTo>
                    <a:lnTo>
                      <a:pt x="0" y="187547"/>
                    </a:lnTo>
                    <a:lnTo>
                      <a:pt x="108966" y="78676"/>
                    </a:lnTo>
                    <a:lnTo>
                      <a:pt x="108966" y="0"/>
                    </a:lnTo>
                    <a:close/>
                    <a:moveTo>
                      <a:pt x="18669" y="116681"/>
                    </a:moveTo>
                    <a:lnTo>
                      <a:pt x="90202" y="45148"/>
                    </a:lnTo>
                    <a:lnTo>
                      <a:pt x="90202" y="70771"/>
                    </a:lnTo>
                    <a:lnTo>
                      <a:pt x="18669" y="142303"/>
                    </a:lnTo>
                    <a:lnTo>
                      <a:pt x="18669" y="116681"/>
                    </a:lnTo>
                    <a:close/>
                  </a:path>
                </a:pathLst>
              </a:custGeom>
              <a:grpFill/>
              <a:ln w="9525" cap="flat">
                <a:noFill/>
                <a:prstDash val="solid"/>
                <a:miter/>
              </a:ln>
            </p:spPr>
            <p:txBody>
              <a:bodyPr rtlCol="0" anchor="ctr"/>
              <a:lstStyle/>
              <a:p>
                <a:endParaRPr lang="zh-CN" altLang="en-US">
                  <a:cs typeface="汉仪君黑-55W" panose="00020600040101010101" charset="-122"/>
                </a:endParaRPr>
              </a:p>
            </p:txBody>
          </p:sp>
          <p:sp>
            <p:nvSpPr>
              <p:cNvPr id="55" name="任意多边形: 形状 54"/>
              <p:cNvSpPr/>
              <p:nvPr/>
            </p:nvSpPr>
            <p:spPr>
              <a:xfrm>
                <a:off x="389165" y="1549059"/>
                <a:ext cx="108965" cy="187547"/>
              </a:xfrm>
              <a:custGeom>
                <a:avLst/>
                <a:gdLst>
                  <a:gd name="connsiteX0" fmla="*/ 108966 w 108965"/>
                  <a:gd name="connsiteY0" fmla="*/ 0 h 187547"/>
                  <a:gd name="connsiteX1" fmla="*/ 0 w 108965"/>
                  <a:gd name="connsiteY1" fmla="*/ 108966 h 187547"/>
                  <a:gd name="connsiteX2" fmla="*/ 0 w 108965"/>
                  <a:gd name="connsiteY2" fmla="*/ 187547 h 187547"/>
                  <a:gd name="connsiteX3" fmla="*/ 108966 w 108965"/>
                  <a:gd name="connsiteY3" fmla="*/ 78581 h 187547"/>
                  <a:gd name="connsiteX4" fmla="*/ 108966 w 108965"/>
                  <a:gd name="connsiteY4" fmla="*/ 0 h 187547"/>
                  <a:gd name="connsiteX5" fmla="*/ 18669 w 108965"/>
                  <a:gd name="connsiteY5" fmla="*/ 116681 h 187547"/>
                  <a:gd name="connsiteX6" fmla="*/ 90202 w 108965"/>
                  <a:gd name="connsiteY6" fmla="*/ 45149 h 187547"/>
                  <a:gd name="connsiteX7" fmla="*/ 90202 w 108965"/>
                  <a:gd name="connsiteY7" fmla="*/ 70771 h 187547"/>
                  <a:gd name="connsiteX8" fmla="*/ 18669 w 108965"/>
                  <a:gd name="connsiteY8" fmla="*/ 142304 h 187547"/>
                  <a:gd name="connsiteX9" fmla="*/ 18669 w 108965"/>
                  <a:gd name="connsiteY9" fmla="*/ 116681 h 187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965" h="187547">
                    <a:moveTo>
                      <a:pt x="108966" y="0"/>
                    </a:moveTo>
                    <a:lnTo>
                      <a:pt x="0" y="108966"/>
                    </a:lnTo>
                    <a:lnTo>
                      <a:pt x="0" y="187547"/>
                    </a:lnTo>
                    <a:lnTo>
                      <a:pt x="108966" y="78581"/>
                    </a:lnTo>
                    <a:lnTo>
                      <a:pt x="108966" y="0"/>
                    </a:lnTo>
                    <a:close/>
                    <a:moveTo>
                      <a:pt x="18669" y="116681"/>
                    </a:moveTo>
                    <a:lnTo>
                      <a:pt x="90202" y="45149"/>
                    </a:lnTo>
                    <a:lnTo>
                      <a:pt x="90202" y="70771"/>
                    </a:lnTo>
                    <a:lnTo>
                      <a:pt x="18669" y="142304"/>
                    </a:lnTo>
                    <a:lnTo>
                      <a:pt x="18669" y="116681"/>
                    </a:lnTo>
                    <a:close/>
                  </a:path>
                </a:pathLst>
              </a:custGeom>
              <a:grpFill/>
              <a:ln w="9525" cap="flat">
                <a:noFill/>
                <a:prstDash val="solid"/>
                <a:miter/>
              </a:ln>
            </p:spPr>
            <p:txBody>
              <a:bodyPr rtlCol="0" anchor="ctr"/>
              <a:lstStyle/>
              <a:p>
                <a:endParaRPr lang="zh-CN" altLang="en-US">
                  <a:cs typeface="汉仪君黑-55W" panose="00020600040101010101" charset="-122"/>
                </a:endParaRPr>
              </a:p>
            </p:txBody>
          </p:sp>
          <p:sp>
            <p:nvSpPr>
              <p:cNvPr id="56" name="任意多边形: 形状 55"/>
              <p:cNvSpPr/>
              <p:nvPr/>
            </p:nvSpPr>
            <p:spPr>
              <a:xfrm>
                <a:off x="389165" y="1437522"/>
                <a:ext cx="108965" cy="187547"/>
              </a:xfrm>
              <a:custGeom>
                <a:avLst/>
                <a:gdLst>
                  <a:gd name="connsiteX0" fmla="*/ 108966 w 108965"/>
                  <a:gd name="connsiteY0" fmla="*/ 0 h 187547"/>
                  <a:gd name="connsiteX1" fmla="*/ 0 w 108965"/>
                  <a:gd name="connsiteY1" fmla="*/ 108966 h 187547"/>
                  <a:gd name="connsiteX2" fmla="*/ 0 w 108965"/>
                  <a:gd name="connsiteY2" fmla="*/ 187547 h 187547"/>
                  <a:gd name="connsiteX3" fmla="*/ 108966 w 108965"/>
                  <a:gd name="connsiteY3" fmla="*/ 78677 h 187547"/>
                  <a:gd name="connsiteX4" fmla="*/ 108966 w 108965"/>
                  <a:gd name="connsiteY4" fmla="*/ 0 h 187547"/>
                  <a:gd name="connsiteX5" fmla="*/ 18669 w 108965"/>
                  <a:gd name="connsiteY5" fmla="*/ 116681 h 187547"/>
                  <a:gd name="connsiteX6" fmla="*/ 90202 w 108965"/>
                  <a:gd name="connsiteY6" fmla="*/ 45148 h 187547"/>
                  <a:gd name="connsiteX7" fmla="*/ 90202 w 108965"/>
                  <a:gd name="connsiteY7" fmla="*/ 70771 h 187547"/>
                  <a:gd name="connsiteX8" fmla="*/ 18669 w 108965"/>
                  <a:gd name="connsiteY8" fmla="*/ 142304 h 187547"/>
                  <a:gd name="connsiteX9" fmla="*/ 18669 w 108965"/>
                  <a:gd name="connsiteY9" fmla="*/ 116681 h 187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965" h="187547">
                    <a:moveTo>
                      <a:pt x="108966" y="0"/>
                    </a:moveTo>
                    <a:lnTo>
                      <a:pt x="0" y="108966"/>
                    </a:lnTo>
                    <a:lnTo>
                      <a:pt x="0" y="187547"/>
                    </a:lnTo>
                    <a:lnTo>
                      <a:pt x="108966" y="78677"/>
                    </a:lnTo>
                    <a:lnTo>
                      <a:pt x="108966" y="0"/>
                    </a:lnTo>
                    <a:close/>
                    <a:moveTo>
                      <a:pt x="18669" y="116681"/>
                    </a:moveTo>
                    <a:lnTo>
                      <a:pt x="90202" y="45148"/>
                    </a:lnTo>
                    <a:lnTo>
                      <a:pt x="90202" y="70771"/>
                    </a:lnTo>
                    <a:lnTo>
                      <a:pt x="18669" y="142304"/>
                    </a:lnTo>
                    <a:lnTo>
                      <a:pt x="18669" y="116681"/>
                    </a:lnTo>
                    <a:close/>
                  </a:path>
                </a:pathLst>
              </a:custGeom>
              <a:grpFill/>
              <a:ln w="9525" cap="flat">
                <a:noFill/>
                <a:prstDash val="solid"/>
                <a:miter/>
              </a:ln>
            </p:spPr>
            <p:txBody>
              <a:bodyPr rtlCol="0" anchor="ctr"/>
              <a:lstStyle/>
              <a:p>
                <a:endParaRPr lang="zh-CN" altLang="en-US">
                  <a:cs typeface="汉仪君黑-55W" panose="00020600040101010101" charset="-122"/>
                </a:endParaRPr>
              </a:p>
            </p:txBody>
          </p:sp>
          <p:sp>
            <p:nvSpPr>
              <p:cNvPr id="57" name="任意多边形: 形状 56"/>
              <p:cNvSpPr/>
              <p:nvPr/>
            </p:nvSpPr>
            <p:spPr>
              <a:xfrm>
                <a:off x="389165" y="1325984"/>
                <a:ext cx="108965" cy="187452"/>
              </a:xfrm>
              <a:custGeom>
                <a:avLst/>
                <a:gdLst>
                  <a:gd name="connsiteX0" fmla="*/ 108966 w 108965"/>
                  <a:gd name="connsiteY0" fmla="*/ 0 h 187452"/>
                  <a:gd name="connsiteX1" fmla="*/ 0 w 108965"/>
                  <a:gd name="connsiteY1" fmla="*/ 108871 h 187452"/>
                  <a:gd name="connsiteX2" fmla="*/ 0 w 108965"/>
                  <a:gd name="connsiteY2" fmla="*/ 187452 h 187452"/>
                  <a:gd name="connsiteX3" fmla="*/ 108966 w 108965"/>
                  <a:gd name="connsiteY3" fmla="*/ 78581 h 187452"/>
                  <a:gd name="connsiteX4" fmla="*/ 108966 w 108965"/>
                  <a:gd name="connsiteY4" fmla="*/ 0 h 187452"/>
                  <a:gd name="connsiteX5" fmla="*/ 18669 w 108965"/>
                  <a:gd name="connsiteY5" fmla="*/ 116681 h 187452"/>
                  <a:gd name="connsiteX6" fmla="*/ 90202 w 108965"/>
                  <a:gd name="connsiteY6" fmla="*/ 45148 h 187452"/>
                  <a:gd name="connsiteX7" fmla="*/ 90202 w 108965"/>
                  <a:gd name="connsiteY7" fmla="*/ 70771 h 187452"/>
                  <a:gd name="connsiteX8" fmla="*/ 18669 w 108965"/>
                  <a:gd name="connsiteY8" fmla="*/ 142303 h 187452"/>
                  <a:gd name="connsiteX9" fmla="*/ 18669 w 108965"/>
                  <a:gd name="connsiteY9" fmla="*/ 116681 h 187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965" h="187452">
                    <a:moveTo>
                      <a:pt x="108966" y="0"/>
                    </a:moveTo>
                    <a:lnTo>
                      <a:pt x="0" y="108871"/>
                    </a:lnTo>
                    <a:lnTo>
                      <a:pt x="0" y="187452"/>
                    </a:lnTo>
                    <a:lnTo>
                      <a:pt x="108966" y="78581"/>
                    </a:lnTo>
                    <a:lnTo>
                      <a:pt x="108966" y="0"/>
                    </a:lnTo>
                    <a:close/>
                    <a:moveTo>
                      <a:pt x="18669" y="116681"/>
                    </a:moveTo>
                    <a:lnTo>
                      <a:pt x="90202" y="45148"/>
                    </a:lnTo>
                    <a:lnTo>
                      <a:pt x="90202" y="70771"/>
                    </a:lnTo>
                    <a:lnTo>
                      <a:pt x="18669" y="142303"/>
                    </a:lnTo>
                    <a:lnTo>
                      <a:pt x="18669" y="116681"/>
                    </a:lnTo>
                    <a:close/>
                  </a:path>
                </a:pathLst>
              </a:custGeom>
              <a:grpFill/>
              <a:ln w="9525" cap="flat">
                <a:noFill/>
                <a:prstDash val="solid"/>
                <a:miter/>
              </a:ln>
            </p:spPr>
            <p:txBody>
              <a:bodyPr rtlCol="0" anchor="ctr"/>
              <a:lstStyle/>
              <a:p>
                <a:endParaRPr lang="zh-CN" altLang="en-US">
                  <a:cs typeface="汉仪君黑-55W" panose="00020600040101010101" charset="-122"/>
                </a:endParaRPr>
              </a:p>
            </p:txBody>
          </p:sp>
          <p:sp>
            <p:nvSpPr>
              <p:cNvPr id="58" name="任意多边形: 形状 57"/>
              <p:cNvSpPr/>
              <p:nvPr/>
            </p:nvSpPr>
            <p:spPr>
              <a:xfrm>
                <a:off x="398499" y="399392"/>
                <a:ext cx="308610" cy="308514"/>
              </a:xfrm>
              <a:custGeom>
                <a:avLst/>
                <a:gdLst>
                  <a:gd name="connsiteX0" fmla="*/ 128016 w 308610"/>
                  <a:gd name="connsiteY0" fmla="*/ 0 h 308514"/>
                  <a:gd name="connsiteX1" fmla="*/ 0 w 308610"/>
                  <a:gd name="connsiteY1" fmla="*/ 128016 h 308514"/>
                  <a:gd name="connsiteX2" fmla="*/ 0 w 308610"/>
                  <a:gd name="connsiteY2" fmla="*/ 308515 h 308514"/>
                  <a:gd name="connsiteX3" fmla="*/ 308610 w 308610"/>
                  <a:gd name="connsiteY3" fmla="*/ 0 h 308514"/>
                  <a:gd name="connsiteX4" fmla="*/ 128016 w 308610"/>
                  <a:gd name="connsiteY4" fmla="*/ 0 h 308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10" h="308514">
                    <a:moveTo>
                      <a:pt x="128016" y="0"/>
                    </a:moveTo>
                    <a:lnTo>
                      <a:pt x="0" y="128016"/>
                    </a:lnTo>
                    <a:cubicBezTo>
                      <a:pt x="0" y="198501"/>
                      <a:pt x="0" y="238030"/>
                      <a:pt x="0" y="308515"/>
                    </a:cubicBezTo>
                    <a:lnTo>
                      <a:pt x="308610" y="0"/>
                    </a:lnTo>
                    <a:cubicBezTo>
                      <a:pt x="238030" y="0"/>
                      <a:pt x="198501" y="0"/>
                      <a:pt x="128016" y="0"/>
                    </a:cubicBezTo>
                    <a:close/>
                  </a:path>
                </a:pathLst>
              </a:custGeom>
              <a:grpFill/>
              <a:ln w="9525" cap="flat">
                <a:noFill/>
                <a:prstDash val="solid"/>
                <a:miter/>
              </a:ln>
            </p:spPr>
            <p:txBody>
              <a:bodyPr rtlCol="0" anchor="ctr"/>
              <a:lstStyle/>
              <a:p>
                <a:endParaRPr lang="zh-CN" altLang="en-US">
                  <a:cs typeface="汉仪君黑-55W" panose="00020600040101010101" charset="-122"/>
                </a:endParaRPr>
              </a:p>
            </p:txBody>
          </p:sp>
          <p:sp>
            <p:nvSpPr>
              <p:cNvPr id="59" name="任意多边形: 形状 58"/>
              <p:cNvSpPr/>
              <p:nvPr/>
            </p:nvSpPr>
            <p:spPr>
              <a:xfrm>
                <a:off x="578236" y="759056"/>
                <a:ext cx="146494" cy="77152"/>
              </a:xfrm>
              <a:custGeom>
                <a:avLst/>
                <a:gdLst>
                  <a:gd name="connsiteX0" fmla="*/ 146494 w 146494"/>
                  <a:gd name="connsiteY0" fmla="*/ 77152 h 77152"/>
                  <a:gd name="connsiteX1" fmla="*/ 146494 w 146494"/>
                  <a:gd name="connsiteY1" fmla="*/ 0 h 77152"/>
                  <a:gd name="connsiteX2" fmla="*/ 0 w 146494"/>
                  <a:gd name="connsiteY2" fmla="*/ 0 h 77152"/>
                  <a:gd name="connsiteX3" fmla="*/ 0 w 146494"/>
                  <a:gd name="connsiteY3" fmla="*/ 77152 h 77152"/>
                  <a:gd name="connsiteX4" fmla="*/ 146494 w 146494"/>
                  <a:gd name="connsiteY4" fmla="*/ 77152 h 77152"/>
                  <a:gd name="connsiteX5" fmla="*/ 18669 w 146494"/>
                  <a:gd name="connsiteY5" fmla="*/ 58388 h 77152"/>
                  <a:gd name="connsiteX6" fmla="*/ 18669 w 146494"/>
                  <a:gd name="connsiteY6" fmla="*/ 18669 h 77152"/>
                  <a:gd name="connsiteX7" fmla="*/ 127730 w 146494"/>
                  <a:gd name="connsiteY7" fmla="*/ 18669 h 77152"/>
                  <a:gd name="connsiteX8" fmla="*/ 127730 w 146494"/>
                  <a:gd name="connsiteY8" fmla="*/ 58388 h 77152"/>
                  <a:gd name="connsiteX9" fmla="*/ 18669 w 146494"/>
                  <a:gd name="connsiteY9" fmla="*/ 58388 h 7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494" h="77152">
                    <a:moveTo>
                      <a:pt x="146494" y="77152"/>
                    </a:moveTo>
                    <a:lnTo>
                      <a:pt x="146494" y="0"/>
                    </a:lnTo>
                    <a:lnTo>
                      <a:pt x="0" y="0"/>
                    </a:lnTo>
                    <a:lnTo>
                      <a:pt x="0" y="77152"/>
                    </a:lnTo>
                    <a:lnTo>
                      <a:pt x="146494" y="77152"/>
                    </a:lnTo>
                    <a:close/>
                    <a:moveTo>
                      <a:pt x="18669" y="58388"/>
                    </a:moveTo>
                    <a:lnTo>
                      <a:pt x="18669" y="18669"/>
                    </a:lnTo>
                    <a:lnTo>
                      <a:pt x="127730" y="18669"/>
                    </a:lnTo>
                    <a:lnTo>
                      <a:pt x="127730" y="58388"/>
                    </a:lnTo>
                    <a:lnTo>
                      <a:pt x="18669" y="58388"/>
                    </a:lnTo>
                    <a:close/>
                  </a:path>
                </a:pathLst>
              </a:custGeom>
              <a:grpFill/>
              <a:ln w="9525" cap="flat">
                <a:noFill/>
                <a:prstDash val="solid"/>
                <a:miter/>
              </a:ln>
            </p:spPr>
            <p:txBody>
              <a:bodyPr rtlCol="0" anchor="ctr"/>
              <a:lstStyle/>
              <a:p>
                <a:endParaRPr lang="zh-CN" altLang="en-US">
                  <a:cs typeface="汉仪君黑-55W" panose="00020600040101010101" charset="-122"/>
                </a:endParaRPr>
              </a:p>
            </p:txBody>
          </p:sp>
          <p:sp>
            <p:nvSpPr>
              <p:cNvPr id="60" name="任意多边形: 形状 59"/>
              <p:cNvSpPr/>
              <p:nvPr/>
            </p:nvSpPr>
            <p:spPr>
              <a:xfrm>
                <a:off x="578236" y="862783"/>
                <a:ext cx="146494" cy="77152"/>
              </a:xfrm>
              <a:custGeom>
                <a:avLst/>
                <a:gdLst>
                  <a:gd name="connsiteX0" fmla="*/ 0 w 146494"/>
                  <a:gd name="connsiteY0" fmla="*/ 77152 h 77152"/>
                  <a:gd name="connsiteX1" fmla="*/ 146494 w 146494"/>
                  <a:gd name="connsiteY1" fmla="*/ 77152 h 77152"/>
                  <a:gd name="connsiteX2" fmla="*/ 146494 w 146494"/>
                  <a:gd name="connsiteY2" fmla="*/ 0 h 77152"/>
                  <a:gd name="connsiteX3" fmla="*/ 0 w 146494"/>
                  <a:gd name="connsiteY3" fmla="*/ 0 h 77152"/>
                  <a:gd name="connsiteX4" fmla="*/ 0 w 146494"/>
                  <a:gd name="connsiteY4" fmla="*/ 77152 h 77152"/>
                  <a:gd name="connsiteX5" fmla="*/ 127730 w 146494"/>
                  <a:gd name="connsiteY5" fmla="*/ 18764 h 77152"/>
                  <a:gd name="connsiteX6" fmla="*/ 127730 w 146494"/>
                  <a:gd name="connsiteY6" fmla="*/ 58483 h 77152"/>
                  <a:gd name="connsiteX7" fmla="*/ 18669 w 146494"/>
                  <a:gd name="connsiteY7" fmla="*/ 58483 h 77152"/>
                  <a:gd name="connsiteX8" fmla="*/ 18669 w 146494"/>
                  <a:gd name="connsiteY8" fmla="*/ 18764 h 77152"/>
                  <a:gd name="connsiteX9" fmla="*/ 127730 w 146494"/>
                  <a:gd name="connsiteY9" fmla="*/ 18764 h 7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494" h="77152">
                    <a:moveTo>
                      <a:pt x="0" y="77152"/>
                    </a:moveTo>
                    <a:lnTo>
                      <a:pt x="146494" y="77152"/>
                    </a:lnTo>
                    <a:lnTo>
                      <a:pt x="146494" y="0"/>
                    </a:lnTo>
                    <a:lnTo>
                      <a:pt x="0" y="0"/>
                    </a:lnTo>
                    <a:lnTo>
                      <a:pt x="0" y="77152"/>
                    </a:lnTo>
                    <a:close/>
                    <a:moveTo>
                      <a:pt x="127730" y="18764"/>
                    </a:moveTo>
                    <a:lnTo>
                      <a:pt x="127730" y="58483"/>
                    </a:lnTo>
                    <a:lnTo>
                      <a:pt x="18669" y="58483"/>
                    </a:lnTo>
                    <a:lnTo>
                      <a:pt x="18669" y="18764"/>
                    </a:lnTo>
                    <a:lnTo>
                      <a:pt x="127730" y="18764"/>
                    </a:lnTo>
                    <a:close/>
                  </a:path>
                </a:pathLst>
              </a:custGeom>
              <a:grpFill/>
              <a:ln w="9525" cap="flat">
                <a:noFill/>
                <a:prstDash val="solid"/>
                <a:miter/>
              </a:ln>
            </p:spPr>
            <p:txBody>
              <a:bodyPr rtlCol="0" anchor="ctr"/>
              <a:lstStyle/>
              <a:p>
                <a:endParaRPr lang="zh-CN" altLang="en-US">
                  <a:cs typeface="汉仪君黑-55W" panose="00020600040101010101" charset="-122"/>
                </a:endParaRPr>
              </a:p>
            </p:txBody>
          </p:sp>
          <p:sp>
            <p:nvSpPr>
              <p:cNvPr id="61" name="任意多边形: 形状 60"/>
              <p:cNvSpPr/>
              <p:nvPr/>
            </p:nvSpPr>
            <p:spPr>
              <a:xfrm>
                <a:off x="578236" y="966605"/>
                <a:ext cx="146494" cy="77152"/>
              </a:xfrm>
              <a:custGeom>
                <a:avLst/>
                <a:gdLst>
                  <a:gd name="connsiteX0" fmla="*/ 0 w 146494"/>
                  <a:gd name="connsiteY0" fmla="*/ 0 h 77152"/>
                  <a:gd name="connsiteX1" fmla="*/ 0 w 146494"/>
                  <a:gd name="connsiteY1" fmla="*/ 77152 h 77152"/>
                  <a:gd name="connsiteX2" fmla="*/ 146494 w 146494"/>
                  <a:gd name="connsiteY2" fmla="*/ 77152 h 77152"/>
                  <a:gd name="connsiteX3" fmla="*/ 146494 w 146494"/>
                  <a:gd name="connsiteY3" fmla="*/ 0 h 77152"/>
                  <a:gd name="connsiteX4" fmla="*/ 0 w 146494"/>
                  <a:gd name="connsiteY4" fmla="*/ 0 h 77152"/>
                  <a:gd name="connsiteX5" fmla="*/ 127730 w 146494"/>
                  <a:gd name="connsiteY5" fmla="*/ 18669 h 77152"/>
                  <a:gd name="connsiteX6" fmla="*/ 127730 w 146494"/>
                  <a:gd name="connsiteY6" fmla="*/ 58388 h 77152"/>
                  <a:gd name="connsiteX7" fmla="*/ 18669 w 146494"/>
                  <a:gd name="connsiteY7" fmla="*/ 58388 h 77152"/>
                  <a:gd name="connsiteX8" fmla="*/ 18669 w 146494"/>
                  <a:gd name="connsiteY8" fmla="*/ 18669 h 77152"/>
                  <a:gd name="connsiteX9" fmla="*/ 127730 w 146494"/>
                  <a:gd name="connsiteY9" fmla="*/ 18669 h 7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494" h="77152">
                    <a:moveTo>
                      <a:pt x="0" y="0"/>
                    </a:moveTo>
                    <a:lnTo>
                      <a:pt x="0" y="77152"/>
                    </a:lnTo>
                    <a:lnTo>
                      <a:pt x="146494" y="77152"/>
                    </a:lnTo>
                    <a:lnTo>
                      <a:pt x="146494" y="0"/>
                    </a:lnTo>
                    <a:lnTo>
                      <a:pt x="0" y="0"/>
                    </a:lnTo>
                    <a:close/>
                    <a:moveTo>
                      <a:pt x="127730" y="18669"/>
                    </a:moveTo>
                    <a:lnTo>
                      <a:pt x="127730" y="58388"/>
                    </a:lnTo>
                    <a:lnTo>
                      <a:pt x="18669" y="58388"/>
                    </a:lnTo>
                    <a:lnTo>
                      <a:pt x="18669" y="18669"/>
                    </a:lnTo>
                    <a:lnTo>
                      <a:pt x="127730" y="18669"/>
                    </a:lnTo>
                    <a:close/>
                  </a:path>
                </a:pathLst>
              </a:custGeom>
              <a:grpFill/>
              <a:ln w="9525" cap="flat">
                <a:noFill/>
                <a:prstDash val="solid"/>
                <a:miter/>
              </a:ln>
            </p:spPr>
            <p:txBody>
              <a:bodyPr rtlCol="0" anchor="ctr"/>
              <a:lstStyle/>
              <a:p>
                <a:endParaRPr lang="zh-CN" altLang="en-US">
                  <a:cs typeface="汉仪君黑-55W" panose="00020600040101010101" charset="-122"/>
                </a:endParaRPr>
              </a:p>
            </p:txBody>
          </p:sp>
          <p:sp>
            <p:nvSpPr>
              <p:cNvPr id="62" name="任意多边形: 形状 61"/>
              <p:cNvSpPr/>
              <p:nvPr/>
            </p:nvSpPr>
            <p:spPr>
              <a:xfrm>
                <a:off x="578236" y="1070428"/>
                <a:ext cx="146494" cy="77152"/>
              </a:xfrm>
              <a:custGeom>
                <a:avLst/>
                <a:gdLst>
                  <a:gd name="connsiteX0" fmla="*/ 146494 w 146494"/>
                  <a:gd name="connsiteY0" fmla="*/ 77152 h 77152"/>
                  <a:gd name="connsiteX1" fmla="*/ 146494 w 146494"/>
                  <a:gd name="connsiteY1" fmla="*/ 0 h 77152"/>
                  <a:gd name="connsiteX2" fmla="*/ 0 w 146494"/>
                  <a:gd name="connsiteY2" fmla="*/ 0 h 77152"/>
                  <a:gd name="connsiteX3" fmla="*/ 0 w 146494"/>
                  <a:gd name="connsiteY3" fmla="*/ 77152 h 77152"/>
                  <a:gd name="connsiteX4" fmla="*/ 146494 w 146494"/>
                  <a:gd name="connsiteY4" fmla="*/ 77152 h 77152"/>
                  <a:gd name="connsiteX5" fmla="*/ 18669 w 146494"/>
                  <a:gd name="connsiteY5" fmla="*/ 58388 h 77152"/>
                  <a:gd name="connsiteX6" fmla="*/ 18669 w 146494"/>
                  <a:gd name="connsiteY6" fmla="*/ 18669 h 77152"/>
                  <a:gd name="connsiteX7" fmla="*/ 127730 w 146494"/>
                  <a:gd name="connsiteY7" fmla="*/ 18669 h 77152"/>
                  <a:gd name="connsiteX8" fmla="*/ 127730 w 146494"/>
                  <a:gd name="connsiteY8" fmla="*/ 58388 h 77152"/>
                  <a:gd name="connsiteX9" fmla="*/ 18669 w 146494"/>
                  <a:gd name="connsiteY9" fmla="*/ 58388 h 7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494" h="77152">
                    <a:moveTo>
                      <a:pt x="146494" y="77152"/>
                    </a:moveTo>
                    <a:lnTo>
                      <a:pt x="146494" y="0"/>
                    </a:lnTo>
                    <a:lnTo>
                      <a:pt x="0" y="0"/>
                    </a:lnTo>
                    <a:lnTo>
                      <a:pt x="0" y="77152"/>
                    </a:lnTo>
                    <a:lnTo>
                      <a:pt x="146494" y="77152"/>
                    </a:lnTo>
                    <a:close/>
                    <a:moveTo>
                      <a:pt x="18669" y="58388"/>
                    </a:moveTo>
                    <a:lnTo>
                      <a:pt x="18669" y="18669"/>
                    </a:lnTo>
                    <a:lnTo>
                      <a:pt x="127730" y="18669"/>
                    </a:lnTo>
                    <a:lnTo>
                      <a:pt x="127730" y="58388"/>
                    </a:lnTo>
                    <a:lnTo>
                      <a:pt x="18669" y="58388"/>
                    </a:lnTo>
                    <a:close/>
                  </a:path>
                </a:pathLst>
              </a:custGeom>
              <a:grpFill/>
              <a:ln w="9525" cap="flat">
                <a:noFill/>
                <a:prstDash val="solid"/>
                <a:miter/>
              </a:ln>
            </p:spPr>
            <p:txBody>
              <a:bodyPr rtlCol="0" anchor="ctr"/>
              <a:lstStyle/>
              <a:p>
                <a:endParaRPr lang="zh-CN" altLang="en-US">
                  <a:cs typeface="汉仪君黑-55W" panose="00020600040101010101" charset="-122"/>
                </a:endParaRPr>
              </a:p>
            </p:txBody>
          </p:sp>
        </p:grpSp>
        <p:grpSp>
          <p:nvGrpSpPr>
            <p:cNvPr id="10" name="图形 27"/>
            <p:cNvGrpSpPr/>
            <p:nvPr/>
          </p:nvGrpSpPr>
          <p:grpSpPr>
            <a:xfrm rot="10800000" flipH="1">
              <a:off x="6772543" y="3929756"/>
              <a:ext cx="4981337" cy="2598118"/>
              <a:chOff x="4198876" y="360816"/>
              <a:chExt cx="7560074" cy="3943110"/>
            </a:xfrm>
            <a:solidFill>
              <a:schemeClr val="accent1"/>
            </a:solidFill>
          </p:grpSpPr>
          <p:sp>
            <p:nvSpPr>
              <p:cNvPr id="27" name="任意多边形: 形状 26"/>
              <p:cNvSpPr/>
              <p:nvPr/>
            </p:nvSpPr>
            <p:spPr>
              <a:xfrm>
                <a:off x="4291207" y="360816"/>
                <a:ext cx="7434452" cy="3869150"/>
              </a:xfrm>
              <a:custGeom>
                <a:avLst/>
                <a:gdLst>
                  <a:gd name="connsiteX0" fmla="*/ 7432254 w 7434452"/>
                  <a:gd name="connsiteY0" fmla="*/ 3869151 h 3869150"/>
                  <a:gd name="connsiteX1" fmla="*/ 7432254 w 7434452"/>
                  <a:gd name="connsiteY1" fmla="*/ 2783464 h 3869150"/>
                  <a:gd name="connsiteX2" fmla="*/ 7262351 w 7434452"/>
                  <a:gd name="connsiteY2" fmla="*/ 2613561 h 3869150"/>
                  <a:gd name="connsiteX3" fmla="*/ 7262351 w 7434452"/>
                  <a:gd name="connsiteY3" fmla="*/ 1940699 h 3869150"/>
                  <a:gd name="connsiteX4" fmla="*/ 7434453 w 7434452"/>
                  <a:gd name="connsiteY4" fmla="*/ 1768597 h 3869150"/>
                  <a:gd name="connsiteX5" fmla="*/ 7432254 w 7434452"/>
                  <a:gd name="connsiteY5" fmla="*/ 1115364 h 3869150"/>
                  <a:gd name="connsiteX6" fmla="*/ 6316733 w 7434452"/>
                  <a:gd name="connsiteY6" fmla="*/ 0 h 3869150"/>
                  <a:gd name="connsiteX7" fmla="*/ 2570064 w 7434452"/>
                  <a:gd name="connsiteY7" fmla="*/ 0 h 3869150"/>
                  <a:gd name="connsiteX8" fmla="*/ 2141851 w 7434452"/>
                  <a:gd name="connsiteY8" fmla="*/ 428370 h 3869150"/>
                  <a:gd name="connsiteX9" fmla="*/ 0 w 7434452"/>
                  <a:gd name="connsiteY9" fmla="*/ 428370 h 3869150"/>
                  <a:gd name="connsiteX10" fmla="*/ 3141 w 7434452"/>
                  <a:gd name="connsiteY10" fmla="*/ 459148 h 3869150"/>
                  <a:gd name="connsiteX11" fmla="*/ 2154570 w 7434452"/>
                  <a:gd name="connsiteY11" fmla="*/ 459148 h 3869150"/>
                  <a:gd name="connsiteX12" fmla="*/ 2582783 w 7434452"/>
                  <a:gd name="connsiteY12" fmla="*/ 30777 h 3869150"/>
                  <a:gd name="connsiteX13" fmla="*/ 6304014 w 7434452"/>
                  <a:gd name="connsiteY13" fmla="*/ 30777 h 3869150"/>
                  <a:gd name="connsiteX14" fmla="*/ 7401477 w 7434452"/>
                  <a:gd name="connsiteY14" fmla="*/ 1128241 h 3869150"/>
                  <a:gd name="connsiteX15" fmla="*/ 7403518 w 7434452"/>
                  <a:gd name="connsiteY15" fmla="*/ 1755878 h 3869150"/>
                  <a:gd name="connsiteX16" fmla="*/ 7231416 w 7434452"/>
                  <a:gd name="connsiteY16" fmla="*/ 1927980 h 3869150"/>
                  <a:gd name="connsiteX17" fmla="*/ 7231416 w 7434452"/>
                  <a:gd name="connsiteY17" fmla="*/ 2626280 h 3869150"/>
                  <a:gd name="connsiteX18" fmla="*/ 7401320 w 7434452"/>
                  <a:gd name="connsiteY18" fmla="*/ 2796184 h 3869150"/>
                  <a:gd name="connsiteX19" fmla="*/ 7401320 w 7434452"/>
                  <a:gd name="connsiteY19" fmla="*/ 3866795 h 3869150"/>
                  <a:gd name="connsiteX20" fmla="*/ 7432254 w 7434452"/>
                  <a:gd name="connsiteY20" fmla="*/ 3869151 h 386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434452" h="3869150">
                    <a:moveTo>
                      <a:pt x="7432254" y="3869151"/>
                    </a:moveTo>
                    <a:lnTo>
                      <a:pt x="7432254" y="2783464"/>
                    </a:lnTo>
                    <a:lnTo>
                      <a:pt x="7262351" y="2613561"/>
                    </a:lnTo>
                    <a:lnTo>
                      <a:pt x="7262351" y="1940699"/>
                    </a:lnTo>
                    <a:lnTo>
                      <a:pt x="7434453" y="1768597"/>
                    </a:lnTo>
                    <a:lnTo>
                      <a:pt x="7432254" y="1115364"/>
                    </a:lnTo>
                    <a:lnTo>
                      <a:pt x="6316733" y="0"/>
                    </a:lnTo>
                    <a:lnTo>
                      <a:pt x="2570064" y="0"/>
                    </a:lnTo>
                    <a:lnTo>
                      <a:pt x="2141851" y="428370"/>
                    </a:lnTo>
                    <a:lnTo>
                      <a:pt x="0" y="428370"/>
                    </a:lnTo>
                    <a:lnTo>
                      <a:pt x="3141" y="459148"/>
                    </a:lnTo>
                    <a:lnTo>
                      <a:pt x="2154570" y="459148"/>
                    </a:lnTo>
                    <a:lnTo>
                      <a:pt x="2582783" y="30777"/>
                    </a:lnTo>
                    <a:lnTo>
                      <a:pt x="6304014" y="30777"/>
                    </a:lnTo>
                    <a:lnTo>
                      <a:pt x="7401477" y="1128241"/>
                    </a:lnTo>
                    <a:lnTo>
                      <a:pt x="7403518" y="1755878"/>
                    </a:lnTo>
                    <a:lnTo>
                      <a:pt x="7231416" y="1927980"/>
                    </a:lnTo>
                    <a:lnTo>
                      <a:pt x="7231416" y="2626280"/>
                    </a:lnTo>
                    <a:lnTo>
                      <a:pt x="7401320" y="2796184"/>
                    </a:lnTo>
                    <a:lnTo>
                      <a:pt x="7401320" y="3866795"/>
                    </a:lnTo>
                    <a:lnTo>
                      <a:pt x="7432254" y="3869151"/>
                    </a:lnTo>
                    <a:close/>
                  </a:path>
                </a:pathLst>
              </a:custGeom>
              <a:grpFill/>
              <a:ln w="15684" cap="flat">
                <a:noFill/>
                <a:prstDash val="solid"/>
                <a:miter/>
              </a:ln>
            </p:spPr>
            <p:txBody>
              <a:bodyPr rtlCol="0" anchor="ctr"/>
              <a:lstStyle/>
              <a:p>
                <a:endParaRPr lang="zh-CN" altLang="en-US">
                  <a:cs typeface="汉仪君黑-55W" panose="00020600040101010101" charset="-122"/>
                </a:endParaRPr>
              </a:p>
            </p:txBody>
          </p:sp>
          <p:sp>
            <p:nvSpPr>
              <p:cNvPr id="28" name="任意多边形: 形状 27"/>
              <p:cNvSpPr/>
              <p:nvPr/>
            </p:nvSpPr>
            <p:spPr>
              <a:xfrm>
                <a:off x="10912259" y="376204"/>
                <a:ext cx="795813" cy="795813"/>
              </a:xfrm>
              <a:custGeom>
                <a:avLst/>
                <a:gdLst>
                  <a:gd name="connsiteX0" fmla="*/ 795814 w 795813"/>
                  <a:gd name="connsiteY0" fmla="*/ 0 h 795813"/>
                  <a:gd name="connsiteX1" fmla="*/ 0 w 795813"/>
                  <a:gd name="connsiteY1" fmla="*/ 0 h 795813"/>
                  <a:gd name="connsiteX2" fmla="*/ 795814 w 795813"/>
                  <a:gd name="connsiteY2" fmla="*/ 795814 h 795813"/>
                </a:gdLst>
                <a:ahLst/>
                <a:cxnLst>
                  <a:cxn ang="0">
                    <a:pos x="connsiteX0" y="connsiteY0"/>
                  </a:cxn>
                  <a:cxn ang="0">
                    <a:pos x="connsiteX1" y="connsiteY1"/>
                  </a:cxn>
                  <a:cxn ang="0">
                    <a:pos x="connsiteX2" y="connsiteY2"/>
                  </a:cxn>
                </a:cxnLst>
                <a:rect l="l" t="t" r="r" b="b"/>
                <a:pathLst>
                  <a:path w="795813" h="795813">
                    <a:moveTo>
                      <a:pt x="795814" y="0"/>
                    </a:moveTo>
                    <a:lnTo>
                      <a:pt x="0" y="0"/>
                    </a:lnTo>
                    <a:lnTo>
                      <a:pt x="795814" y="795814"/>
                    </a:lnTo>
                    <a:close/>
                  </a:path>
                </a:pathLst>
              </a:custGeom>
              <a:grpFill/>
              <a:ln w="15684" cap="flat">
                <a:noFill/>
                <a:prstDash val="solid"/>
                <a:miter/>
              </a:ln>
            </p:spPr>
            <p:txBody>
              <a:bodyPr rtlCol="0" anchor="ctr"/>
              <a:lstStyle/>
              <a:p>
                <a:endParaRPr lang="zh-CN" altLang="en-US">
                  <a:cs typeface="汉仪君黑-55W" panose="00020600040101010101" charset="-122"/>
                </a:endParaRPr>
              </a:p>
            </p:txBody>
          </p:sp>
          <p:sp>
            <p:nvSpPr>
              <p:cNvPr id="29" name="任意多边形: 形状 28"/>
              <p:cNvSpPr/>
              <p:nvPr/>
            </p:nvSpPr>
            <p:spPr>
              <a:xfrm>
                <a:off x="5523400" y="376204"/>
                <a:ext cx="502958" cy="274640"/>
              </a:xfrm>
              <a:custGeom>
                <a:avLst/>
                <a:gdLst>
                  <a:gd name="connsiteX0" fmla="*/ 228318 w 502958"/>
                  <a:gd name="connsiteY0" fmla="*/ 274641 h 274640"/>
                  <a:gd name="connsiteX1" fmla="*/ 502958 w 502958"/>
                  <a:gd name="connsiteY1" fmla="*/ 0 h 274640"/>
                  <a:gd name="connsiteX2" fmla="*/ 274641 w 502958"/>
                  <a:gd name="connsiteY2" fmla="*/ 0 h 274640"/>
                  <a:gd name="connsiteX3" fmla="*/ 0 w 502958"/>
                  <a:gd name="connsiteY3" fmla="*/ 274641 h 274640"/>
                </a:gdLst>
                <a:ahLst/>
                <a:cxnLst>
                  <a:cxn ang="0">
                    <a:pos x="connsiteX0" y="connsiteY0"/>
                  </a:cxn>
                  <a:cxn ang="0">
                    <a:pos x="connsiteX1" y="connsiteY1"/>
                  </a:cxn>
                  <a:cxn ang="0">
                    <a:pos x="connsiteX2" y="connsiteY2"/>
                  </a:cxn>
                  <a:cxn ang="0">
                    <a:pos x="connsiteX3" y="connsiteY3"/>
                  </a:cxn>
                </a:cxnLst>
                <a:rect l="l" t="t" r="r" b="b"/>
                <a:pathLst>
                  <a:path w="502958" h="274640">
                    <a:moveTo>
                      <a:pt x="228318" y="274641"/>
                    </a:moveTo>
                    <a:lnTo>
                      <a:pt x="502958" y="0"/>
                    </a:lnTo>
                    <a:lnTo>
                      <a:pt x="274641" y="0"/>
                    </a:lnTo>
                    <a:lnTo>
                      <a:pt x="0" y="274641"/>
                    </a:lnTo>
                    <a:close/>
                  </a:path>
                </a:pathLst>
              </a:custGeom>
              <a:grpFill/>
              <a:ln w="15684" cap="flat">
                <a:noFill/>
                <a:prstDash val="solid"/>
                <a:miter/>
              </a:ln>
            </p:spPr>
            <p:txBody>
              <a:bodyPr rtlCol="0" anchor="ctr"/>
              <a:lstStyle/>
              <a:p>
                <a:endParaRPr lang="zh-CN" altLang="en-US">
                  <a:cs typeface="汉仪君黑-55W" panose="00020600040101010101" charset="-122"/>
                </a:endParaRPr>
              </a:p>
            </p:txBody>
          </p:sp>
          <p:sp>
            <p:nvSpPr>
              <p:cNvPr id="30" name="任意多边形: 形状 29"/>
              <p:cNvSpPr/>
              <p:nvPr/>
            </p:nvSpPr>
            <p:spPr>
              <a:xfrm>
                <a:off x="5211387" y="376204"/>
                <a:ext cx="502958" cy="274640"/>
              </a:xfrm>
              <a:custGeom>
                <a:avLst/>
                <a:gdLst>
                  <a:gd name="connsiteX0" fmla="*/ 228317 w 502958"/>
                  <a:gd name="connsiteY0" fmla="*/ 274641 h 274640"/>
                  <a:gd name="connsiteX1" fmla="*/ 502958 w 502958"/>
                  <a:gd name="connsiteY1" fmla="*/ 0 h 274640"/>
                  <a:gd name="connsiteX2" fmla="*/ 274641 w 502958"/>
                  <a:gd name="connsiteY2" fmla="*/ 0 h 274640"/>
                  <a:gd name="connsiteX3" fmla="*/ 0 w 502958"/>
                  <a:gd name="connsiteY3" fmla="*/ 274641 h 274640"/>
                </a:gdLst>
                <a:ahLst/>
                <a:cxnLst>
                  <a:cxn ang="0">
                    <a:pos x="connsiteX0" y="connsiteY0"/>
                  </a:cxn>
                  <a:cxn ang="0">
                    <a:pos x="connsiteX1" y="connsiteY1"/>
                  </a:cxn>
                  <a:cxn ang="0">
                    <a:pos x="connsiteX2" y="connsiteY2"/>
                  </a:cxn>
                  <a:cxn ang="0">
                    <a:pos x="connsiteX3" y="connsiteY3"/>
                  </a:cxn>
                </a:cxnLst>
                <a:rect l="l" t="t" r="r" b="b"/>
                <a:pathLst>
                  <a:path w="502958" h="274640">
                    <a:moveTo>
                      <a:pt x="228317" y="274641"/>
                    </a:moveTo>
                    <a:lnTo>
                      <a:pt x="502958" y="0"/>
                    </a:lnTo>
                    <a:lnTo>
                      <a:pt x="274641" y="0"/>
                    </a:lnTo>
                    <a:lnTo>
                      <a:pt x="0" y="274641"/>
                    </a:lnTo>
                    <a:close/>
                  </a:path>
                </a:pathLst>
              </a:custGeom>
              <a:grpFill/>
              <a:ln w="15684" cap="flat">
                <a:noFill/>
                <a:prstDash val="solid"/>
                <a:miter/>
              </a:ln>
            </p:spPr>
            <p:txBody>
              <a:bodyPr rtlCol="0" anchor="ctr"/>
              <a:lstStyle/>
              <a:p>
                <a:endParaRPr lang="zh-CN" altLang="en-US">
                  <a:cs typeface="汉仪君黑-55W" panose="00020600040101010101" charset="-122"/>
                </a:endParaRPr>
              </a:p>
            </p:txBody>
          </p:sp>
          <p:sp>
            <p:nvSpPr>
              <p:cNvPr id="31" name="任意多边形: 形状 30"/>
              <p:cNvSpPr/>
              <p:nvPr/>
            </p:nvSpPr>
            <p:spPr>
              <a:xfrm>
                <a:off x="4469904" y="360816"/>
                <a:ext cx="788904" cy="305417"/>
              </a:xfrm>
              <a:custGeom>
                <a:avLst/>
                <a:gdLst>
                  <a:gd name="connsiteX0" fmla="*/ 788905 w 788904"/>
                  <a:gd name="connsiteY0" fmla="*/ 0 h 305417"/>
                  <a:gd name="connsiteX1" fmla="*/ 0 w 788904"/>
                  <a:gd name="connsiteY1" fmla="*/ 0 h 305417"/>
                  <a:gd name="connsiteX2" fmla="*/ 0 w 788904"/>
                  <a:gd name="connsiteY2" fmla="*/ 305418 h 305417"/>
                  <a:gd name="connsiteX3" fmla="*/ 483487 w 788904"/>
                  <a:gd name="connsiteY3" fmla="*/ 305418 h 305417"/>
                  <a:gd name="connsiteX4" fmla="*/ 788905 w 788904"/>
                  <a:gd name="connsiteY4" fmla="*/ 0 h 305417"/>
                  <a:gd name="connsiteX5" fmla="*/ 30777 w 788904"/>
                  <a:gd name="connsiteY5" fmla="*/ 274641 h 305417"/>
                  <a:gd name="connsiteX6" fmla="*/ 30777 w 788904"/>
                  <a:gd name="connsiteY6" fmla="*/ 30777 h 305417"/>
                  <a:gd name="connsiteX7" fmla="*/ 714788 w 788904"/>
                  <a:gd name="connsiteY7" fmla="*/ 30777 h 305417"/>
                  <a:gd name="connsiteX8" fmla="*/ 470768 w 788904"/>
                  <a:gd name="connsiteY8" fmla="*/ 274641 h 305417"/>
                  <a:gd name="connsiteX9" fmla="*/ 30777 w 788904"/>
                  <a:gd name="connsiteY9" fmla="*/ 274641 h 30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8904" h="305417">
                    <a:moveTo>
                      <a:pt x="788905" y="0"/>
                    </a:moveTo>
                    <a:lnTo>
                      <a:pt x="0" y="0"/>
                    </a:lnTo>
                    <a:lnTo>
                      <a:pt x="0" y="305418"/>
                    </a:lnTo>
                    <a:lnTo>
                      <a:pt x="483487" y="305418"/>
                    </a:lnTo>
                    <a:lnTo>
                      <a:pt x="788905" y="0"/>
                    </a:lnTo>
                    <a:close/>
                    <a:moveTo>
                      <a:pt x="30777" y="274641"/>
                    </a:moveTo>
                    <a:lnTo>
                      <a:pt x="30777" y="30777"/>
                    </a:lnTo>
                    <a:lnTo>
                      <a:pt x="714788" y="30777"/>
                    </a:lnTo>
                    <a:lnTo>
                      <a:pt x="470768" y="274641"/>
                    </a:lnTo>
                    <a:lnTo>
                      <a:pt x="30777" y="274641"/>
                    </a:lnTo>
                    <a:close/>
                  </a:path>
                </a:pathLst>
              </a:custGeom>
              <a:grpFill/>
              <a:ln w="15684" cap="flat">
                <a:noFill/>
                <a:prstDash val="solid"/>
                <a:miter/>
              </a:ln>
            </p:spPr>
            <p:txBody>
              <a:bodyPr rtlCol="0" anchor="ctr"/>
              <a:lstStyle/>
              <a:p>
                <a:endParaRPr lang="zh-CN" altLang="en-US">
                  <a:cs typeface="汉仪君黑-55W" panose="00020600040101010101" charset="-122"/>
                </a:endParaRPr>
              </a:p>
            </p:txBody>
          </p:sp>
          <p:sp>
            <p:nvSpPr>
              <p:cNvPr id="32" name="任意多边形: 形状 31"/>
              <p:cNvSpPr/>
              <p:nvPr/>
            </p:nvSpPr>
            <p:spPr>
              <a:xfrm>
                <a:off x="6147426" y="376204"/>
                <a:ext cx="502958" cy="274640"/>
              </a:xfrm>
              <a:custGeom>
                <a:avLst/>
                <a:gdLst>
                  <a:gd name="connsiteX0" fmla="*/ 228318 w 502958"/>
                  <a:gd name="connsiteY0" fmla="*/ 274641 h 274640"/>
                  <a:gd name="connsiteX1" fmla="*/ 502958 w 502958"/>
                  <a:gd name="connsiteY1" fmla="*/ 0 h 274640"/>
                  <a:gd name="connsiteX2" fmla="*/ 502958 w 502958"/>
                  <a:gd name="connsiteY2" fmla="*/ 0 h 274640"/>
                  <a:gd name="connsiteX3" fmla="*/ 274641 w 502958"/>
                  <a:gd name="connsiteY3" fmla="*/ 0 h 274640"/>
                  <a:gd name="connsiteX4" fmla="*/ 0 w 502958"/>
                  <a:gd name="connsiteY4" fmla="*/ 274641 h 274640"/>
                  <a:gd name="connsiteX5" fmla="*/ 228318 w 502958"/>
                  <a:gd name="connsiteY5" fmla="*/ 274641 h 27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2958" h="274640">
                    <a:moveTo>
                      <a:pt x="228318" y="274641"/>
                    </a:moveTo>
                    <a:cubicBezTo>
                      <a:pt x="335567" y="167391"/>
                      <a:pt x="395708" y="107250"/>
                      <a:pt x="502958" y="0"/>
                    </a:cubicBezTo>
                    <a:lnTo>
                      <a:pt x="502958" y="0"/>
                    </a:lnTo>
                    <a:lnTo>
                      <a:pt x="274641" y="0"/>
                    </a:lnTo>
                    <a:lnTo>
                      <a:pt x="0" y="274641"/>
                    </a:lnTo>
                    <a:lnTo>
                      <a:pt x="228318" y="274641"/>
                    </a:lnTo>
                    <a:close/>
                  </a:path>
                </a:pathLst>
              </a:custGeom>
              <a:grpFill/>
              <a:ln w="15684" cap="flat">
                <a:noFill/>
                <a:prstDash val="solid"/>
                <a:miter/>
              </a:ln>
            </p:spPr>
            <p:txBody>
              <a:bodyPr rtlCol="0" anchor="ctr"/>
              <a:lstStyle/>
              <a:p>
                <a:endParaRPr lang="zh-CN" altLang="en-US">
                  <a:cs typeface="汉仪君黑-55W" panose="00020600040101010101" charset="-122"/>
                </a:endParaRPr>
              </a:p>
            </p:txBody>
          </p:sp>
          <p:sp>
            <p:nvSpPr>
              <p:cNvPr id="33" name="任意多边形: 形状 32"/>
              <p:cNvSpPr/>
              <p:nvPr/>
            </p:nvSpPr>
            <p:spPr>
              <a:xfrm>
                <a:off x="5835256" y="376204"/>
                <a:ext cx="503115" cy="274640"/>
              </a:xfrm>
              <a:custGeom>
                <a:avLst/>
                <a:gdLst>
                  <a:gd name="connsiteX0" fmla="*/ 228475 w 503115"/>
                  <a:gd name="connsiteY0" fmla="*/ 274641 h 274640"/>
                  <a:gd name="connsiteX1" fmla="*/ 503115 w 503115"/>
                  <a:gd name="connsiteY1" fmla="*/ 0 h 274640"/>
                  <a:gd name="connsiteX2" fmla="*/ 274641 w 503115"/>
                  <a:gd name="connsiteY2" fmla="*/ 0 h 274640"/>
                  <a:gd name="connsiteX3" fmla="*/ 0 w 503115"/>
                  <a:gd name="connsiteY3" fmla="*/ 274641 h 274640"/>
                </a:gdLst>
                <a:ahLst/>
                <a:cxnLst>
                  <a:cxn ang="0">
                    <a:pos x="connsiteX0" y="connsiteY0"/>
                  </a:cxn>
                  <a:cxn ang="0">
                    <a:pos x="connsiteX1" y="connsiteY1"/>
                  </a:cxn>
                  <a:cxn ang="0">
                    <a:pos x="connsiteX2" y="connsiteY2"/>
                  </a:cxn>
                  <a:cxn ang="0">
                    <a:pos x="connsiteX3" y="connsiteY3"/>
                  </a:cxn>
                </a:cxnLst>
                <a:rect l="l" t="t" r="r" b="b"/>
                <a:pathLst>
                  <a:path w="503115" h="274640">
                    <a:moveTo>
                      <a:pt x="228475" y="274641"/>
                    </a:moveTo>
                    <a:lnTo>
                      <a:pt x="503115" y="0"/>
                    </a:lnTo>
                    <a:lnTo>
                      <a:pt x="274641" y="0"/>
                    </a:lnTo>
                    <a:lnTo>
                      <a:pt x="0" y="274641"/>
                    </a:lnTo>
                    <a:close/>
                  </a:path>
                </a:pathLst>
              </a:custGeom>
              <a:grpFill/>
              <a:ln w="15684" cap="flat">
                <a:noFill/>
                <a:prstDash val="solid"/>
                <a:miter/>
              </a:ln>
            </p:spPr>
            <p:txBody>
              <a:bodyPr rtlCol="0" anchor="ctr"/>
              <a:lstStyle/>
              <a:p>
                <a:endParaRPr lang="zh-CN" altLang="en-US">
                  <a:cs typeface="汉仪君黑-55W" panose="00020600040101010101" charset="-122"/>
                </a:endParaRPr>
              </a:p>
            </p:txBody>
          </p:sp>
          <p:sp>
            <p:nvSpPr>
              <p:cNvPr id="34" name="任意多边形: 形状 33"/>
              <p:cNvSpPr/>
              <p:nvPr/>
            </p:nvSpPr>
            <p:spPr>
              <a:xfrm>
                <a:off x="11584335" y="2234464"/>
                <a:ext cx="79770" cy="805863"/>
              </a:xfrm>
              <a:custGeom>
                <a:avLst/>
                <a:gdLst>
                  <a:gd name="connsiteX0" fmla="*/ 79770 w 79770"/>
                  <a:gd name="connsiteY0" fmla="*/ 805864 h 805863"/>
                  <a:gd name="connsiteX1" fmla="*/ 79770 w 79770"/>
                  <a:gd name="connsiteY1" fmla="*/ 0 h 805863"/>
                  <a:gd name="connsiteX2" fmla="*/ 0 w 79770"/>
                  <a:gd name="connsiteY2" fmla="*/ 79770 h 805863"/>
                  <a:gd name="connsiteX3" fmla="*/ 0 w 79770"/>
                  <a:gd name="connsiteY3" fmla="*/ 726879 h 805863"/>
                  <a:gd name="connsiteX4" fmla="*/ 79770 w 79770"/>
                  <a:gd name="connsiteY4" fmla="*/ 805864 h 805863"/>
                  <a:gd name="connsiteX5" fmla="*/ 30620 w 79770"/>
                  <a:gd name="connsiteY5" fmla="*/ 92489 h 805863"/>
                  <a:gd name="connsiteX6" fmla="*/ 48993 w 79770"/>
                  <a:gd name="connsiteY6" fmla="*/ 74117 h 805863"/>
                  <a:gd name="connsiteX7" fmla="*/ 48993 w 79770"/>
                  <a:gd name="connsiteY7" fmla="*/ 732218 h 805863"/>
                  <a:gd name="connsiteX8" fmla="*/ 30620 w 79770"/>
                  <a:gd name="connsiteY8" fmla="*/ 714003 h 805863"/>
                  <a:gd name="connsiteX9" fmla="*/ 30620 w 79770"/>
                  <a:gd name="connsiteY9" fmla="*/ 92489 h 805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770" h="805863">
                    <a:moveTo>
                      <a:pt x="79770" y="805864"/>
                    </a:moveTo>
                    <a:lnTo>
                      <a:pt x="79770" y="0"/>
                    </a:lnTo>
                    <a:lnTo>
                      <a:pt x="0" y="79770"/>
                    </a:lnTo>
                    <a:lnTo>
                      <a:pt x="0" y="726879"/>
                    </a:lnTo>
                    <a:lnTo>
                      <a:pt x="79770" y="805864"/>
                    </a:lnTo>
                    <a:close/>
                    <a:moveTo>
                      <a:pt x="30620" y="92489"/>
                    </a:moveTo>
                    <a:lnTo>
                      <a:pt x="48993" y="74117"/>
                    </a:lnTo>
                    <a:lnTo>
                      <a:pt x="48993" y="732218"/>
                    </a:lnTo>
                    <a:lnTo>
                      <a:pt x="30620" y="714003"/>
                    </a:lnTo>
                    <a:lnTo>
                      <a:pt x="30620" y="92489"/>
                    </a:lnTo>
                    <a:close/>
                  </a:path>
                </a:pathLst>
              </a:custGeom>
              <a:grpFill/>
              <a:ln w="15684" cap="flat">
                <a:noFill/>
                <a:prstDash val="solid"/>
                <a:miter/>
              </a:ln>
            </p:spPr>
            <p:txBody>
              <a:bodyPr rtlCol="0" anchor="ctr"/>
              <a:lstStyle/>
              <a:p>
                <a:endParaRPr lang="zh-CN" altLang="en-US">
                  <a:cs typeface="汉仪君黑-55W" panose="00020600040101010101" charset="-122"/>
                </a:endParaRPr>
              </a:p>
            </p:txBody>
          </p:sp>
          <p:sp>
            <p:nvSpPr>
              <p:cNvPr id="35" name="任意多边形: 形状 34"/>
              <p:cNvSpPr/>
              <p:nvPr/>
            </p:nvSpPr>
            <p:spPr>
              <a:xfrm>
                <a:off x="11008360" y="954378"/>
                <a:ext cx="607538" cy="729862"/>
              </a:xfrm>
              <a:custGeom>
                <a:avLst/>
                <a:gdLst>
                  <a:gd name="connsiteX0" fmla="*/ 607538 w 607538"/>
                  <a:gd name="connsiteY0" fmla="*/ 607538 h 729862"/>
                  <a:gd name="connsiteX1" fmla="*/ 0 w 607538"/>
                  <a:gd name="connsiteY1" fmla="*/ 0 h 729862"/>
                  <a:gd name="connsiteX2" fmla="*/ 4083 w 607538"/>
                  <a:gd name="connsiteY2" fmla="*/ 126407 h 729862"/>
                  <a:gd name="connsiteX3" fmla="*/ 607538 w 607538"/>
                  <a:gd name="connsiteY3" fmla="*/ 729863 h 729862"/>
                </a:gdLst>
                <a:ahLst/>
                <a:cxnLst>
                  <a:cxn ang="0">
                    <a:pos x="connsiteX0" y="connsiteY0"/>
                  </a:cxn>
                  <a:cxn ang="0">
                    <a:pos x="connsiteX1" y="connsiteY1"/>
                  </a:cxn>
                  <a:cxn ang="0">
                    <a:pos x="connsiteX2" y="connsiteY2"/>
                  </a:cxn>
                  <a:cxn ang="0">
                    <a:pos x="connsiteX3" y="connsiteY3"/>
                  </a:cxn>
                </a:cxnLst>
                <a:rect l="l" t="t" r="r" b="b"/>
                <a:pathLst>
                  <a:path w="607538" h="729862">
                    <a:moveTo>
                      <a:pt x="607538" y="607538"/>
                    </a:moveTo>
                    <a:lnTo>
                      <a:pt x="0" y="0"/>
                    </a:lnTo>
                    <a:lnTo>
                      <a:pt x="4083" y="126407"/>
                    </a:lnTo>
                    <a:lnTo>
                      <a:pt x="607538" y="729863"/>
                    </a:lnTo>
                    <a:close/>
                  </a:path>
                </a:pathLst>
              </a:custGeom>
              <a:grpFill/>
              <a:ln w="15684" cap="flat">
                <a:noFill/>
                <a:prstDash val="solid"/>
                <a:miter/>
              </a:ln>
            </p:spPr>
            <p:txBody>
              <a:bodyPr rtlCol="0" anchor="ctr"/>
              <a:lstStyle/>
              <a:p>
                <a:endParaRPr lang="zh-CN" altLang="en-US">
                  <a:cs typeface="汉仪君黑-55W" panose="00020600040101010101" charset="-122"/>
                </a:endParaRPr>
              </a:p>
            </p:txBody>
          </p:sp>
          <p:sp>
            <p:nvSpPr>
              <p:cNvPr id="36" name="任意多边形: 形状 35"/>
              <p:cNvSpPr/>
              <p:nvPr/>
            </p:nvSpPr>
            <p:spPr>
              <a:xfrm>
                <a:off x="11090956" y="1254614"/>
                <a:ext cx="524941" cy="647266"/>
              </a:xfrm>
              <a:custGeom>
                <a:avLst/>
                <a:gdLst>
                  <a:gd name="connsiteX0" fmla="*/ 524942 w 524941"/>
                  <a:gd name="connsiteY0" fmla="*/ 524942 h 647266"/>
                  <a:gd name="connsiteX1" fmla="*/ 0 w 524941"/>
                  <a:gd name="connsiteY1" fmla="*/ 0 h 647266"/>
                  <a:gd name="connsiteX2" fmla="*/ 4240 w 524941"/>
                  <a:gd name="connsiteY2" fmla="*/ 126564 h 647266"/>
                  <a:gd name="connsiteX3" fmla="*/ 524942 w 524941"/>
                  <a:gd name="connsiteY3" fmla="*/ 647266 h 647266"/>
                </a:gdLst>
                <a:ahLst/>
                <a:cxnLst>
                  <a:cxn ang="0">
                    <a:pos x="connsiteX0" y="connsiteY0"/>
                  </a:cxn>
                  <a:cxn ang="0">
                    <a:pos x="connsiteX1" y="connsiteY1"/>
                  </a:cxn>
                  <a:cxn ang="0">
                    <a:pos x="connsiteX2" y="connsiteY2"/>
                  </a:cxn>
                  <a:cxn ang="0">
                    <a:pos x="connsiteX3" y="connsiteY3"/>
                  </a:cxn>
                </a:cxnLst>
                <a:rect l="l" t="t" r="r" b="b"/>
                <a:pathLst>
                  <a:path w="524941" h="647266">
                    <a:moveTo>
                      <a:pt x="524942" y="524942"/>
                    </a:moveTo>
                    <a:lnTo>
                      <a:pt x="0" y="0"/>
                    </a:lnTo>
                    <a:lnTo>
                      <a:pt x="4240" y="126564"/>
                    </a:lnTo>
                    <a:lnTo>
                      <a:pt x="524942" y="647266"/>
                    </a:lnTo>
                    <a:close/>
                  </a:path>
                </a:pathLst>
              </a:custGeom>
              <a:grpFill/>
              <a:ln w="15684" cap="flat">
                <a:noFill/>
                <a:prstDash val="solid"/>
                <a:miter/>
              </a:ln>
            </p:spPr>
            <p:txBody>
              <a:bodyPr rtlCol="0" anchor="ctr"/>
              <a:lstStyle/>
              <a:p>
                <a:endParaRPr lang="zh-CN" altLang="en-US">
                  <a:cs typeface="汉仪君黑-55W" panose="00020600040101010101" charset="-122"/>
                </a:endParaRPr>
              </a:p>
            </p:txBody>
          </p:sp>
          <p:sp>
            <p:nvSpPr>
              <p:cNvPr id="37" name="任意多边形: 形状 36"/>
              <p:cNvSpPr/>
              <p:nvPr/>
            </p:nvSpPr>
            <p:spPr>
              <a:xfrm>
                <a:off x="11195536" y="1582016"/>
                <a:ext cx="420361" cy="542686"/>
              </a:xfrm>
              <a:custGeom>
                <a:avLst/>
                <a:gdLst>
                  <a:gd name="connsiteX0" fmla="*/ 420362 w 420361"/>
                  <a:gd name="connsiteY0" fmla="*/ 420362 h 542686"/>
                  <a:gd name="connsiteX1" fmla="*/ 0 w 420361"/>
                  <a:gd name="connsiteY1" fmla="*/ 0 h 542686"/>
                  <a:gd name="connsiteX2" fmla="*/ 4082 w 420361"/>
                  <a:gd name="connsiteY2" fmla="*/ 126407 h 542686"/>
                  <a:gd name="connsiteX3" fmla="*/ 420362 w 420361"/>
                  <a:gd name="connsiteY3" fmla="*/ 542686 h 542686"/>
                </a:gdLst>
                <a:ahLst/>
                <a:cxnLst>
                  <a:cxn ang="0">
                    <a:pos x="connsiteX0" y="connsiteY0"/>
                  </a:cxn>
                  <a:cxn ang="0">
                    <a:pos x="connsiteX1" y="connsiteY1"/>
                  </a:cxn>
                  <a:cxn ang="0">
                    <a:pos x="connsiteX2" y="connsiteY2"/>
                  </a:cxn>
                  <a:cxn ang="0">
                    <a:pos x="connsiteX3" y="connsiteY3"/>
                  </a:cxn>
                </a:cxnLst>
                <a:rect l="l" t="t" r="r" b="b"/>
                <a:pathLst>
                  <a:path w="420361" h="542686">
                    <a:moveTo>
                      <a:pt x="420362" y="420362"/>
                    </a:moveTo>
                    <a:lnTo>
                      <a:pt x="0" y="0"/>
                    </a:lnTo>
                    <a:lnTo>
                      <a:pt x="4082" y="126407"/>
                    </a:lnTo>
                    <a:lnTo>
                      <a:pt x="420362" y="542686"/>
                    </a:lnTo>
                    <a:close/>
                  </a:path>
                </a:pathLst>
              </a:custGeom>
              <a:grpFill/>
              <a:ln w="15684" cap="flat">
                <a:noFill/>
                <a:prstDash val="solid"/>
                <a:miter/>
              </a:ln>
            </p:spPr>
            <p:txBody>
              <a:bodyPr rtlCol="0" anchor="ctr"/>
              <a:lstStyle/>
              <a:p>
                <a:endParaRPr lang="zh-CN" altLang="en-US">
                  <a:cs typeface="汉仪君黑-55W" panose="00020600040101010101" charset="-122"/>
                </a:endParaRPr>
              </a:p>
            </p:txBody>
          </p:sp>
          <p:sp>
            <p:nvSpPr>
              <p:cNvPr id="38" name="任意多边形: 形状 37"/>
              <p:cNvSpPr/>
              <p:nvPr/>
            </p:nvSpPr>
            <p:spPr>
              <a:xfrm>
                <a:off x="11538169" y="3176313"/>
                <a:ext cx="110547" cy="109290"/>
              </a:xfrm>
              <a:custGeom>
                <a:avLst/>
                <a:gdLst>
                  <a:gd name="connsiteX0" fmla="*/ 0 w 110547"/>
                  <a:gd name="connsiteY0" fmla="*/ 0 h 109290"/>
                  <a:gd name="connsiteX1" fmla="*/ 110548 w 110547"/>
                  <a:gd name="connsiteY1" fmla="*/ 0 h 109290"/>
                  <a:gd name="connsiteX2" fmla="*/ 110548 w 110547"/>
                  <a:gd name="connsiteY2" fmla="*/ 109291 h 109290"/>
                  <a:gd name="connsiteX3" fmla="*/ 0 w 110547"/>
                  <a:gd name="connsiteY3" fmla="*/ 109291 h 109290"/>
                </a:gdLst>
                <a:ahLst/>
                <a:cxnLst>
                  <a:cxn ang="0">
                    <a:pos x="connsiteX0" y="connsiteY0"/>
                  </a:cxn>
                  <a:cxn ang="0">
                    <a:pos x="connsiteX1" y="connsiteY1"/>
                  </a:cxn>
                  <a:cxn ang="0">
                    <a:pos x="connsiteX2" y="connsiteY2"/>
                  </a:cxn>
                  <a:cxn ang="0">
                    <a:pos x="connsiteX3" y="connsiteY3"/>
                  </a:cxn>
                </a:cxnLst>
                <a:rect l="l" t="t" r="r" b="b"/>
                <a:pathLst>
                  <a:path w="110547" h="109290">
                    <a:moveTo>
                      <a:pt x="0" y="0"/>
                    </a:moveTo>
                    <a:lnTo>
                      <a:pt x="110548" y="0"/>
                    </a:lnTo>
                    <a:lnTo>
                      <a:pt x="110548" y="109291"/>
                    </a:lnTo>
                    <a:lnTo>
                      <a:pt x="0" y="109291"/>
                    </a:lnTo>
                    <a:close/>
                  </a:path>
                </a:pathLst>
              </a:custGeom>
              <a:grpFill/>
              <a:ln w="15684" cap="flat">
                <a:noFill/>
                <a:prstDash val="solid"/>
                <a:miter/>
              </a:ln>
            </p:spPr>
            <p:txBody>
              <a:bodyPr rtlCol="0" anchor="ctr"/>
              <a:lstStyle/>
              <a:p>
                <a:endParaRPr lang="zh-CN" altLang="en-US">
                  <a:cs typeface="汉仪君黑-55W" panose="00020600040101010101" charset="-122"/>
                </a:endParaRPr>
              </a:p>
            </p:txBody>
          </p:sp>
          <p:sp>
            <p:nvSpPr>
              <p:cNvPr id="39" name="任意多边形: 形状 38"/>
              <p:cNvSpPr/>
              <p:nvPr/>
            </p:nvSpPr>
            <p:spPr>
              <a:xfrm>
                <a:off x="11538169" y="3320307"/>
                <a:ext cx="110547" cy="109290"/>
              </a:xfrm>
              <a:custGeom>
                <a:avLst/>
                <a:gdLst>
                  <a:gd name="connsiteX0" fmla="*/ 0 w 110547"/>
                  <a:gd name="connsiteY0" fmla="*/ 0 h 109290"/>
                  <a:gd name="connsiteX1" fmla="*/ 110548 w 110547"/>
                  <a:gd name="connsiteY1" fmla="*/ 0 h 109290"/>
                  <a:gd name="connsiteX2" fmla="*/ 110548 w 110547"/>
                  <a:gd name="connsiteY2" fmla="*/ 109291 h 109290"/>
                  <a:gd name="connsiteX3" fmla="*/ 0 w 110547"/>
                  <a:gd name="connsiteY3" fmla="*/ 109291 h 109290"/>
                </a:gdLst>
                <a:ahLst/>
                <a:cxnLst>
                  <a:cxn ang="0">
                    <a:pos x="connsiteX0" y="connsiteY0"/>
                  </a:cxn>
                  <a:cxn ang="0">
                    <a:pos x="connsiteX1" y="connsiteY1"/>
                  </a:cxn>
                  <a:cxn ang="0">
                    <a:pos x="connsiteX2" y="connsiteY2"/>
                  </a:cxn>
                  <a:cxn ang="0">
                    <a:pos x="connsiteX3" y="connsiteY3"/>
                  </a:cxn>
                </a:cxnLst>
                <a:rect l="l" t="t" r="r" b="b"/>
                <a:pathLst>
                  <a:path w="110547" h="109290">
                    <a:moveTo>
                      <a:pt x="0" y="0"/>
                    </a:moveTo>
                    <a:lnTo>
                      <a:pt x="110548" y="0"/>
                    </a:lnTo>
                    <a:lnTo>
                      <a:pt x="110548" y="109291"/>
                    </a:lnTo>
                    <a:lnTo>
                      <a:pt x="0" y="109291"/>
                    </a:lnTo>
                    <a:close/>
                  </a:path>
                </a:pathLst>
              </a:custGeom>
              <a:grpFill/>
              <a:ln w="15684" cap="flat">
                <a:noFill/>
                <a:prstDash val="solid"/>
                <a:miter/>
              </a:ln>
            </p:spPr>
            <p:txBody>
              <a:bodyPr rtlCol="0" anchor="ctr"/>
              <a:lstStyle/>
              <a:p>
                <a:endParaRPr lang="zh-CN" altLang="en-US">
                  <a:cs typeface="汉仪君黑-55W" panose="00020600040101010101" charset="-122"/>
                </a:endParaRPr>
              </a:p>
            </p:txBody>
          </p:sp>
          <p:sp>
            <p:nvSpPr>
              <p:cNvPr id="40" name="任意多边形: 形状 39"/>
              <p:cNvSpPr/>
              <p:nvPr/>
            </p:nvSpPr>
            <p:spPr>
              <a:xfrm>
                <a:off x="11538169" y="3464458"/>
                <a:ext cx="110547" cy="109290"/>
              </a:xfrm>
              <a:custGeom>
                <a:avLst/>
                <a:gdLst>
                  <a:gd name="connsiteX0" fmla="*/ 0 w 110547"/>
                  <a:gd name="connsiteY0" fmla="*/ 0 h 109290"/>
                  <a:gd name="connsiteX1" fmla="*/ 110548 w 110547"/>
                  <a:gd name="connsiteY1" fmla="*/ 0 h 109290"/>
                  <a:gd name="connsiteX2" fmla="*/ 110548 w 110547"/>
                  <a:gd name="connsiteY2" fmla="*/ 109291 h 109290"/>
                  <a:gd name="connsiteX3" fmla="*/ 0 w 110547"/>
                  <a:gd name="connsiteY3" fmla="*/ 109291 h 109290"/>
                </a:gdLst>
                <a:ahLst/>
                <a:cxnLst>
                  <a:cxn ang="0">
                    <a:pos x="connsiteX0" y="connsiteY0"/>
                  </a:cxn>
                  <a:cxn ang="0">
                    <a:pos x="connsiteX1" y="connsiteY1"/>
                  </a:cxn>
                  <a:cxn ang="0">
                    <a:pos x="connsiteX2" y="connsiteY2"/>
                  </a:cxn>
                  <a:cxn ang="0">
                    <a:pos x="connsiteX3" y="connsiteY3"/>
                  </a:cxn>
                </a:cxnLst>
                <a:rect l="l" t="t" r="r" b="b"/>
                <a:pathLst>
                  <a:path w="110547" h="109290">
                    <a:moveTo>
                      <a:pt x="0" y="0"/>
                    </a:moveTo>
                    <a:lnTo>
                      <a:pt x="110548" y="0"/>
                    </a:lnTo>
                    <a:lnTo>
                      <a:pt x="110548" y="109291"/>
                    </a:lnTo>
                    <a:lnTo>
                      <a:pt x="0" y="109291"/>
                    </a:lnTo>
                    <a:close/>
                  </a:path>
                </a:pathLst>
              </a:custGeom>
              <a:grpFill/>
              <a:ln w="15684" cap="flat">
                <a:noFill/>
                <a:prstDash val="solid"/>
                <a:miter/>
              </a:ln>
            </p:spPr>
            <p:txBody>
              <a:bodyPr rtlCol="0" anchor="ctr"/>
              <a:lstStyle/>
              <a:p>
                <a:endParaRPr lang="zh-CN" altLang="en-US">
                  <a:cs typeface="汉仪君黑-55W" panose="00020600040101010101" charset="-122"/>
                </a:endParaRPr>
              </a:p>
            </p:txBody>
          </p:sp>
          <p:sp>
            <p:nvSpPr>
              <p:cNvPr id="41" name="任意多边形: 形状 40"/>
              <p:cNvSpPr/>
              <p:nvPr/>
            </p:nvSpPr>
            <p:spPr>
              <a:xfrm>
                <a:off x="11538169" y="3608452"/>
                <a:ext cx="110547" cy="109290"/>
              </a:xfrm>
              <a:custGeom>
                <a:avLst/>
                <a:gdLst>
                  <a:gd name="connsiteX0" fmla="*/ 0 w 110547"/>
                  <a:gd name="connsiteY0" fmla="*/ 0 h 109290"/>
                  <a:gd name="connsiteX1" fmla="*/ 110548 w 110547"/>
                  <a:gd name="connsiteY1" fmla="*/ 0 h 109290"/>
                  <a:gd name="connsiteX2" fmla="*/ 110548 w 110547"/>
                  <a:gd name="connsiteY2" fmla="*/ 109291 h 109290"/>
                  <a:gd name="connsiteX3" fmla="*/ 0 w 110547"/>
                  <a:gd name="connsiteY3" fmla="*/ 109291 h 109290"/>
                </a:gdLst>
                <a:ahLst/>
                <a:cxnLst>
                  <a:cxn ang="0">
                    <a:pos x="connsiteX0" y="connsiteY0"/>
                  </a:cxn>
                  <a:cxn ang="0">
                    <a:pos x="connsiteX1" y="connsiteY1"/>
                  </a:cxn>
                  <a:cxn ang="0">
                    <a:pos x="connsiteX2" y="connsiteY2"/>
                  </a:cxn>
                  <a:cxn ang="0">
                    <a:pos x="connsiteX3" y="connsiteY3"/>
                  </a:cxn>
                </a:cxnLst>
                <a:rect l="l" t="t" r="r" b="b"/>
                <a:pathLst>
                  <a:path w="110547" h="109290">
                    <a:moveTo>
                      <a:pt x="0" y="0"/>
                    </a:moveTo>
                    <a:lnTo>
                      <a:pt x="110548" y="0"/>
                    </a:lnTo>
                    <a:lnTo>
                      <a:pt x="110548" y="109291"/>
                    </a:lnTo>
                    <a:lnTo>
                      <a:pt x="0" y="109291"/>
                    </a:lnTo>
                    <a:close/>
                  </a:path>
                </a:pathLst>
              </a:custGeom>
              <a:grpFill/>
              <a:ln w="15684" cap="flat">
                <a:noFill/>
                <a:prstDash val="solid"/>
                <a:miter/>
              </a:ln>
            </p:spPr>
            <p:txBody>
              <a:bodyPr rtlCol="0" anchor="ctr"/>
              <a:lstStyle/>
              <a:p>
                <a:endParaRPr lang="zh-CN" altLang="en-US">
                  <a:cs typeface="汉仪君黑-55W" panose="00020600040101010101" charset="-122"/>
                </a:endParaRPr>
              </a:p>
            </p:txBody>
          </p:sp>
          <p:sp>
            <p:nvSpPr>
              <p:cNvPr id="42" name="任意多边形: 形状 41"/>
              <p:cNvSpPr/>
              <p:nvPr/>
            </p:nvSpPr>
            <p:spPr>
              <a:xfrm>
                <a:off x="11538169" y="3752446"/>
                <a:ext cx="110547" cy="109290"/>
              </a:xfrm>
              <a:custGeom>
                <a:avLst/>
                <a:gdLst>
                  <a:gd name="connsiteX0" fmla="*/ 0 w 110547"/>
                  <a:gd name="connsiteY0" fmla="*/ 0 h 109290"/>
                  <a:gd name="connsiteX1" fmla="*/ 110548 w 110547"/>
                  <a:gd name="connsiteY1" fmla="*/ 0 h 109290"/>
                  <a:gd name="connsiteX2" fmla="*/ 110548 w 110547"/>
                  <a:gd name="connsiteY2" fmla="*/ 109291 h 109290"/>
                  <a:gd name="connsiteX3" fmla="*/ 0 w 110547"/>
                  <a:gd name="connsiteY3" fmla="*/ 109291 h 109290"/>
                </a:gdLst>
                <a:ahLst/>
                <a:cxnLst>
                  <a:cxn ang="0">
                    <a:pos x="connsiteX0" y="connsiteY0"/>
                  </a:cxn>
                  <a:cxn ang="0">
                    <a:pos x="connsiteX1" y="connsiteY1"/>
                  </a:cxn>
                  <a:cxn ang="0">
                    <a:pos x="connsiteX2" y="connsiteY2"/>
                  </a:cxn>
                  <a:cxn ang="0">
                    <a:pos x="connsiteX3" y="connsiteY3"/>
                  </a:cxn>
                </a:cxnLst>
                <a:rect l="l" t="t" r="r" b="b"/>
                <a:pathLst>
                  <a:path w="110547" h="109290">
                    <a:moveTo>
                      <a:pt x="0" y="0"/>
                    </a:moveTo>
                    <a:lnTo>
                      <a:pt x="110548" y="0"/>
                    </a:lnTo>
                    <a:lnTo>
                      <a:pt x="110548" y="109291"/>
                    </a:lnTo>
                    <a:lnTo>
                      <a:pt x="0" y="109291"/>
                    </a:lnTo>
                    <a:close/>
                  </a:path>
                </a:pathLst>
              </a:custGeom>
              <a:grpFill/>
              <a:ln w="15684" cap="flat">
                <a:noFill/>
                <a:prstDash val="solid"/>
                <a:miter/>
              </a:ln>
            </p:spPr>
            <p:txBody>
              <a:bodyPr rtlCol="0" anchor="ctr"/>
              <a:lstStyle/>
              <a:p>
                <a:endParaRPr lang="zh-CN" altLang="en-US">
                  <a:cs typeface="汉仪君黑-55W" panose="00020600040101010101" charset="-122"/>
                </a:endParaRPr>
              </a:p>
            </p:txBody>
          </p:sp>
          <p:sp>
            <p:nvSpPr>
              <p:cNvPr id="43" name="任意多边形: 形状 42"/>
              <p:cNvSpPr/>
              <p:nvPr/>
            </p:nvSpPr>
            <p:spPr>
              <a:xfrm>
                <a:off x="11538169" y="3896597"/>
                <a:ext cx="110547" cy="109290"/>
              </a:xfrm>
              <a:custGeom>
                <a:avLst/>
                <a:gdLst>
                  <a:gd name="connsiteX0" fmla="*/ 0 w 110547"/>
                  <a:gd name="connsiteY0" fmla="*/ 0 h 109290"/>
                  <a:gd name="connsiteX1" fmla="*/ 110548 w 110547"/>
                  <a:gd name="connsiteY1" fmla="*/ 0 h 109290"/>
                  <a:gd name="connsiteX2" fmla="*/ 110548 w 110547"/>
                  <a:gd name="connsiteY2" fmla="*/ 109291 h 109290"/>
                  <a:gd name="connsiteX3" fmla="*/ 0 w 110547"/>
                  <a:gd name="connsiteY3" fmla="*/ 109291 h 109290"/>
                </a:gdLst>
                <a:ahLst/>
                <a:cxnLst>
                  <a:cxn ang="0">
                    <a:pos x="connsiteX0" y="connsiteY0"/>
                  </a:cxn>
                  <a:cxn ang="0">
                    <a:pos x="connsiteX1" y="connsiteY1"/>
                  </a:cxn>
                  <a:cxn ang="0">
                    <a:pos x="connsiteX2" y="connsiteY2"/>
                  </a:cxn>
                  <a:cxn ang="0">
                    <a:pos x="connsiteX3" y="connsiteY3"/>
                  </a:cxn>
                </a:cxnLst>
                <a:rect l="l" t="t" r="r" b="b"/>
                <a:pathLst>
                  <a:path w="110547" h="109290">
                    <a:moveTo>
                      <a:pt x="0" y="0"/>
                    </a:moveTo>
                    <a:lnTo>
                      <a:pt x="110548" y="0"/>
                    </a:lnTo>
                    <a:lnTo>
                      <a:pt x="110548" y="109291"/>
                    </a:lnTo>
                    <a:lnTo>
                      <a:pt x="0" y="109291"/>
                    </a:lnTo>
                    <a:close/>
                  </a:path>
                </a:pathLst>
              </a:custGeom>
              <a:grpFill/>
              <a:ln w="15684" cap="flat">
                <a:noFill/>
                <a:prstDash val="solid"/>
                <a:miter/>
              </a:ln>
            </p:spPr>
            <p:txBody>
              <a:bodyPr rtlCol="0" anchor="ctr"/>
              <a:lstStyle/>
              <a:p>
                <a:endParaRPr lang="zh-CN" altLang="en-US">
                  <a:cs typeface="汉仪君黑-55W" panose="00020600040101010101" charset="-122"/>
                </a:endParaRPr>
              </a:p>
            </p:txBody>
          </p:sp>
          <p:sp>
            <p:nvSpPr>
              <p:cNvPr id="44" name="任意多边形: 形状 43"/>
              <p:cNvSpPr/>
              <p:nvPr/>
            </p:nvSpPr>
            <p:spPr>
              <a:xfrm>
                <a:off x="4198876" y="751970"/>
                <a:ext cx="104580" cy="104580"/>
              </a:xfrm>
              <a:custGeom>
                <a:avLst/>
                <a:gdLst>
                  <a:gd name="connsiteX0" fmla="*/ 52290 w 104580"/>
                  <a:gd name="connsiteY0" fmla="*/ 104580 h 104580"/>
                  <a:gd name="connsiteX1" fmla="*/ 0 w 104580"/>
                  <a:gd name="connsiteY1" fmla="*/ 52290 h 104580"/>
                  <a:gd name="connsiteX2" fmla="*/ 52290 w 104580"/>
                  <a:gd name="connsiteY2" fmla="*/ 0 h 104580"/>
                  <a:gd name="connsiteX3" fmla="*/ 104580 w 104580"/>
                  <a:gd name="connsiteY3" fmla="*/ 52290 h 104580"/>
                  <a:gd name="connsiteX4" fmla="*/ 52290 w 104580"/>
                  <a:gd name="connsiteY4" fmla="*/ 104580 h 104580"/>
                  <a:gd name="connsiteX5" fmla="*/ 52290 w 104580"/>
                  <a:gd name="connsiteY5" fmla="*/ 30620 h 104580"/>
                  <a:gd name="connsiteX6" fmla="*/ 30620 w 104580"/>
                  <a:gd name="connsiteY6" fmla="*/ 52290 h 104580"/>
                  <a:gd name="connsiteX7" fmla="*/ 52290 w 104580"/>
                  <a:gd name="connsiteY7" fmla="*/ 73960 h 104580"/>
                  <a:gd name="connsiteX8" fmla="*/ 73960 w 104580"/>
                  <a:gd name="connsiteY8" fmla="*/ 52290 h 104580"/>
                  <a:gd name="connsiteX9" fmla="*/ 52290 w 104580"/>
                  <a:gd name="connsiteY9" fmla="*/ 30620 h 10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580" h="104580">
                    <a:moveTo>
                      <a:pt x="52290" y="104580"/>
                    </a:moveTo>
                    <a:cubicBezTo>
                      <a:pt x="23554" y="104580"/>
                      <a:pt x="0" y="81026"/>
                      <a:pt x="0" y="52290"/>
                    </a:cubicBezTo>
                    <a:cubicBezTo>
                      <a:pt x="0" y="23397"/>
                      <a:pt x="23554" y="0"/>
                      <a:pt x="52290" y="0"/>
                    </a:cubicBezTo>
                    <a:cubicBezTo>
                      <a:pt x="81026" y="0"/>
                      <a:pt x="104580" y="23554"/>
                      <a:pt x="104580" y="52290"/>
                    </a:cubicBezTo>
                    <a:cubicBezTo>
                      <a:pt x="104737" y="81026"/>
                      <a:pt x="81183" y="104580"/>
                      <a:pt x="52290" y="104580"/>
                    </a:cubicBezTo>
                    <a:close/>
                    <a:moveTo>
                      <a:pt x="52290" y="30620"/>
                    </a:moveTo>
                    <a:cubicBezTo>
                      <a:pt x="40356" y="30620"/>
                      <a:pt x="30620" y="40356"/>
                      <a:pt x="30620" y="52290"/>
                    </a:cubicBezTo>
                    <a:cubicBezTo>
                      <a:pt x="30620" y="64224"/>
                      <a:pt x="40356" y="73960"/>
                      <a:pt x="52290" y="73960"/>
                    </a:cubicBezTo>
                    <a:cubicBezTo>
                      <a:pt x="64224" y="73960"/>
                      <a:pt x="73960" y="64224"/>
                      <a:pt x="73960" y="52290"/>
                    </a:cubicBezTo>
                    <a:cubicBezTo>
                      <a:pt x="73960" y="40356"/>
                      <a:pt x="64224" y="30620"/>
                      <a:pt x="52290" y="30620"/>
                    </a:cubicBezTo>
                    <a:close/>
                  </a:path>
                </a:pathLst>
              </a:custGeom>
              <a:grpFill/>
              <a:ln w="15684" cap="flat">
                <a:noFill/>
                <a:prstDash val="solid"/>
                <a:miter/>
              </a:ln>
            </p:spPr>
            <p:txBody>
              <a:bodyPr rtlCol="0" anchor="ctr"/>
              <a:lstStyle/>
              <a:p>
                <a:endParaRPr lang="zh-CN" altLang="en-US">
                  <a:cs typeface="汉仪君黑-55W" panose="00020600040101010101" charset="-122"/>
                </a:endParaRPr>
              </a:p>
            </p:txBody>
          </p:sp>
          <p:sp>
            <p:nvSpPr>
              <p:cNvPr id="45" name="任意多边形: 形状 44"/>
              <p:cNvSpPr/>
              <p:nvPr/>
            </p:nvSpPr>
            <p:spPr>
              <a:xfrm>
                <a:off x="11654370" y="4199346"/>
                <a:ext cx="104580" cy="104580"/>
              </a:xfrm>
              <a:custGeom>
                <a:avLst/>
                <a:gdLst>
                  <a:gd name="connsiteX0" fmla="*/ 52290 w 104580"/>
                  <a:gd name="connsiteY0" fmla="*/ 104580 h 104580"/>
                  <a:gd name="connsiteX1" fmla="*/ 0 w 104580"/>
                  <a:gd name="connsiteY1" fmla="*/ 52290 h 104580"/>
                  <a:gd name="connsiteX2" fmla="*/ 52290 w 104580"/>
                  <a:gd name="connsiteY2" fmla="*/ 0 h 104580"/>
                  <a:gd name="connsiteX3" fmla="*/ 104580 w 104580"/>
                  <a:gd name="connsiteY3" fmla="*/ 52290 h 104580"/>
                  <a:gd name="connsiteX4" fmla="*/ 52290 w 104580"/>
                  <a:gd name="connsiteY4" fmla="*/ 104580 h 104580"/>
                  <a:gd name="connsiteX5" fmla="*/ 52290 w 104580"/>
                  <a:gd name="connsiteY5" fmla="*/ 30620 h 104580"/>
                  <a:gd name="connsiteX6" fmla="*/ 30620 w 104580"/>
                  <a:gd name="connsiteY6" fmla="*/ 52290 h 104580"/>
                  <a:gd name="connsiteX7" fmla="*/ 52290 w 104580"/>
                  <a:gd name="connsiteY7" fmla="*/ 73960 h 104580"/>
                  <a:gd name="connsiteX8" fmla="*/ 73960 w 104580"/>
                  <a:gd name="connsiteY8" fmla="*/ 52290 h 104580"/>
                  <a:gd name="connsiteX9" fmla="*/ 52290 w 104580"/>
                  <a:gd name="connsiteY9" fmla="*/ 30620 h 10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580" h="104580">
                    <a:moveTo>
                      <a:pt x="52290" y="104580"/>
                    </a:moveTo>
                    <a:cubicBezTo>
                      <a:pt x="23397" y="104580"/>
                      <a:pt x="0" y="81026"/>
                      <a:pt x="0" y="52290"/>
                    </a:cubicBezTo>
                    <a:cubicBezTo>
                      <a:pt x="0" y="23397"/>
                      <a:pt x="23554" y="0"/>
                      <a:pt x="52290" y="0"/>
                    </a:cubicBezTo>
                    <a:cubicBezTo>
                      <a:pt x="81183" y="0"/>
                      <a:pt x="104580" y="23554"/>
                      <a:pt x="104580" y="52290"/>
                    </a:cubicBezTo>
                    <a:cubicBezTo>
                      <a:pt x="104580" y="81026"/>
                      <a:pt x="81026" y="104580"/>
                      <a:pt x="52290" y="104580"/>
                    </a:cubicBezTo>
                    <a:close/>
                    <a:moveTo>
                      <a:pt x="52290" y="30620"/>
                    </a:moveTo>
                    <a:cubicBezTo>
                      <a:pt x="40356" y="30620"/>
                      <a:pt x="30620" y="40356"/>
                      <a:pt x="30620" y="52290"/>
                    </a:cubicBezTo>
                    <a:cubicBezTo>
                      <a:pt x="30620" y="64224"/>
                      <a:pt x="40356" y="73960"/>
                      <a:pt x="52290" y="73960"/>
                    </a:cubicBezTo>
                    <a:cubicBezTo>
                      <a:pt x="64224" y="73960"/>
                      <a:pt x="73960" y="64224"/>
                      <a:pt x="73960" y="52290"/>
                    </a:cubicBezTo>
                    <a:cubicBezTo>
                      <a:pt x="73802" y="40356"/>
                      <a:pt x="64067" y="30620"/>
                      <a:pt x="52290" y="30620"/>
                    </a:cubicBezTo>
                    <a:close/>
                  </a:path>
                </a:pathLst>
              </a:custGeom>
              <a:grpFill/>
              <a:ln w="15684" cap="flat">
                <a:noFill/>
                <a:prstDash val="solid"/>
                <a:miter/>
              </a:ln>
            </p:spPr>
            <p:txBody>
              <a:bodyPr rtlCol="0" anchor="ctr"/>
              <a:lstStyle/>
              <a:p>
                <a:endParaRPr lang="zh-CN" altLang="en-US">
                  <a:cs typeface="汉仪君黑-55W" panose="00020600040101010101" charset="-122"/>
                </a:endParaRPr>
              </a:p>
            </p:txBody>
          </p:sp>
        </p:grpSp>
        <p:grpSp>
          <p:nvGrpSpPr>
            <p:cNvPr id="11" name="组合 10"/>
            <p:cNvGrpSpPr/>
            <p:nvPr/>
          </p:nvGrpSpPr>
          <p:grpSpPr>
            <a:xfrm>
              <a:off x="7524266" y="327089"/>
              <a:ext cx="4171727" cy="1494195"/>
              <a:chOff x="7524266" y="327089"/>
              <a:chExt cx="4171727" cy="1494195"/>
            </a:xfrm>
            <a:solidFill>
              <a:schemeClr val="accent1"/>
            </a:solidFill>
          </p:grpSpPr>
          <p:sp>
            <p:nvSpPr>
              <p:cNvPr id="13" name="任意多边形: 形状 12"/>
              <p:cNvSpPr/>
              <p:nvPr/>
            </p:nvSpPr>
            <p:spPr>
              <a:xfrm rot="10800000" flipH="1">
                <a:off x="7557037" y="359860"/>
                <a:ext cx="4138956" cy="1461424"/>
              </a:xfrm>
              <a:custGeom>
                <a:avLst/>
                <a:gdLst>
                  <a:gd name="connsiteX0" fmla="*/ 4138956 w 4138956"/>
                  <a:gd name="connsiteY0" fmla="*/ 0 h 1461424"/>
                  <a:gd name="connsiteX1" fmla="*/ 4138956 w 4138956"/>
                  <a:gd name="connsiteY1" fmla="*/ 890172 h 1461424"/>
                  <a:gd name="connsiteX2" fmla="*/ 3567600 w 4138956"/>
                  <a:gd name="connsiteY2" fmla="*/ 1461424 h 1461424"/>
                  <a:gd name="connsiteX3" fmla="*/ 325517 w 4138956"/>
                  <a:gd name="connsiteY3" fmla="*/ 1461424 h 1461424"/>
                  <a:gd name="connsiteX4" fmla="*/ 325517 w 4138956"/>
                  <a:gd name="connsiteY4" fmla="*/ 1440903 h 1461424"/>
                  <a:gd name="connsiteX5" fmla="*/ 3559119 w 4138956"/>
                  <a:gd name="connsiteY5" fmla="*/ 1440903 h 1461424"/>
                  <a:gd name="connsiteX6" fmla="*/ 4118330 w 4138956"/>
                  <a:gd name="connsiteY6" fmla="*/ 881692 h 1461424"/>
                  <a:gd name="connsiteX7" fmla="*/ 4118330 w 4138956"/>
                  <a:gd name="connsiteY7" fmla="*/ 49629 h 1461424"/>
                  <a:gd name="connsiteX8" fmla="*/ 3996143 w 4138956"/>
                  <a:gd name="connsiteY8" fmla="*/ 171920 h 1461424"/>
                  <a:gd name="connsiteX9" fmla="*/ 3994678 w 4138956"/>
                  <a:gd name="connsiteY9" fmla="*/ 817824 h 1461424"/>
                  <a:gd name="connsiteX10" fmla="*/ 3991641 w 4138956"/>
                  <a:gd name="connsiteY10" fmla="*/ 820860 h 1461424"/>
                  <a:gd name="connsiteX11" fmla="*/ 3494519 w 4138956"/>
                  <a:gd name="connsiteY11" fmla="*/ 1317145 h 1461424"/>
                  <a:gd name="connsiteX12" fmla="*/ 190976 w 4138956"/>
                  <a:gd name="connsiteY12" fmla="*/ 1317145 h 1461424"/>
                  <a:gd name="connsiteX13" fmla="*/ 0 w 4138956"/>
                  <a:gd name="connsiteY13" fmla="*/ 1126170 h 1461424"/>
                  <a:gd name="connsiteX14" fmla="*/ 0 w 4138956"/>
                  <a:gd name="connsiteY14" fmla="*/ 934357 h 1461424"/>
                  <a:gd name="connsiteX15" fmla="*/ 20522 w 4138956"/>
                  <a:gd name="connsiteY15" fmla="*/ 934357 h 1461424"/>
                  <a:gd name="connsiteX16" fmla="*/ 20522 w 4138956"/>
                  <a:gd name="connsiteY16" fmla="*/ 1117689 h 1461424"/>
                  <a:gd name="connsiteX17" fmla="*/ 199561 w 4138956"/>
                  <a:gd name="connsiteY17" fmla="*/ 1296624 h 1461424"/>
                  <a:gd name="connsiteX18" fmla="*/ 3486038 w 4138956"/>
                  <a:gd name="connsiteY18" fmla="*/ 1296624 h 1461424"/>
                  <a:gd name="connsiteX19" fmla="*/ 3974052 w 4138956"/>
                  <a:gd name="connsiteY19" fmla="*/ 809343 h 1461424"/>
                  <a:gd name="connsiteX20" fmla="*/ 3975517 w 4138956"/>
                  <a:gd name="connsiteY20" fmla="*/ 163334 h 1461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38956" h="1461424">
                    <a:moveTo>
                      <a:pt x="4138956" y="0"/>
                    </a:moveTo>
                    <a:lnTo>
                      <a:pt x="4138956" y="890172"/>
                    </a:lnTo>
                    <a:lnTo>
                      <a:pt x="3567600" y="1461424"/>
                    </a:lnTo>
                    <a:lnTo>
                      <a:pt x="325517" y="1461424"/>
                    </a:lnTo>
                    <a:lnTo>
                      <a:pt x="325517" y="1440903"/>
                    </a:lnTo>
                    <a:lnTo>
                      <a:pt x="3559119" y="1440903"/>
                    </a:lnTo>
                    <a:lnTo>
                      <a:pt x="4118330" y="881692"/>
                    </a:lnTo>
                    <a:lnTo>
                      <a:pt x="4118330" y="49629"/>
                    </a:lnTo>
                    <a:lnTo>
                      <a:pt x="3996143" y="171920"/>
                    </a:lnTo>
                    <a:lnTo>
                      <a:pt x="3994678" y="817824"/>
                    </a:lnTo>
                    <a:lnTo>
                      <a:pt x="3991641" y="820860"/>
                    </a:lnTo>
                    <a:lnTo>
                      <a:pt x="3494519" y="1317145"/>
                    </a:lnTo>
                    <a:lnTo>
                      <a:pt x="190976" y="1317145"/>
                    </a:lnTo>
                    <a:lnTo>
                      <a:pt x="0" y="1126170"/>
                    </a:lnTo>
                    <a:lnTo>
                      <a:pt x="0" y="934357"/>
                    </a:lnTo>
                    <a:lnTo>
                      <a:pt x="20522" y="934357"/>
                    </a:lnTo>
                    <a:lnTo>
                      <a:pt x="20522" y="1117689"/>
                    </a:lnTo>
                    <a:lnTo>
                      <a:pt x="199561" y="1296624"/>
                    </a:lnTo>
                    <a:lnTo>
                      <a:pt x="3486038" y="1296624"/>
                    </a:lnTo>
                    <a:lnTo>
                      <a:pt x="3974052" y="809343"/>
                    </a:lnTo>
                    <a:lnTo>
                      <a:pt x="3975517" y="163334"/>
                    </a:lnTo>
                    <a:close/>
                  </a:path>
                </a:pathLst>
              </a:custGeom>
              <a:grpFill/>
              <a:ln w="10458" cap="flat">
                <a:noFill/>
                <a:prstDash val="solid"/>
                <a:miter/>
              </a:ln>
            </p:spPr>
            <p:txBody>
              <a:bodyPr rtlCol="0" anchor="ctr"/>
              <a:lstStyle/>
              <a:p>
                <a:endParaRPr lang="zh-CN" altLang="en-US">
                  <a:cs typeface="汉仪君黑-55W" panose="00020600040101010101" charset="-122"/>
                </a:endParaRPr>
              </a:p>
            </p:txBody>
          </p:sp>
          <p:sp>
            <p:nvSpPr>
              <p:cNvPr id="14" name="任意多边形: 形状 13"/>
              <p:cNvSpPr/>
              <p:nvPr/>
            </p:nvSpPr>
            <p:spPr>
              <a:xfrm rot="10800000" flipH="1">
                <a:off x="8990715" y="370121"/>
                <a:ext cx="2186586" cy="56853"/>
              </a:xfrm>
              <a:custGeom>
                <a:avLst/>
                <a:gdLst>
                  <a:gd name="connsiteX0" fmla="*/ 2129734 w 2186586"/>
                  <a:gd name="connsiteY0" fmla="*/ 56853 h 56853"/>
                  <a:gd name="connsiteX1" fmla="*/ 2186587 w 2186586"/>
                  <a:gd name="connsiteY1" fmla="*/ 0 h 56853"/>
                  <a:gd name="connsiteX2" fmla="*/ 56853 w 2186586"/>
                  <a:gd name="connsiteY2" fmla="*/ 0 h 56853"/>
                  <a:gd name="connsiteX3" fmla="*/ 0 w 2186586"/>
                  <a:gd name="connsiteY3" fmla="*/ 56853 h 56853"/>
                </a:gdLst>
                <a:ahLst/>
                <a:cxnLst>
                  <a:cxn ang="0">
                    <a:pos x="connsiteX0" y="connsiteY0"/>
                  </a:cxn>
                  <a:cxn ang="0">
                    <a:pos x="connsiteX1" y="connsiteY1"/>
                  </a:cxn>
                  <a:cxn ang="0">
                    <a:pos x="connsiteX2" y="connsiteY2"/>
                  </a:cxn>
                  <a:cxn ang="0">
                    <a:pos x="connsiteX3" y="connsiteY3"/>
                  </a:cxn>
                </a:cxnLst>
                <a:rect l="l" t="t" r="r" b="b"/>
                <a:pathLst>
                  <a:path w="2186586" h="56853">
                    <a:moveTo>
                      <a:pt x="2129734" y="56853"/>
                    </a:moveTo>
                    <a:lnTo>
                      <a:pt x="2186587" y="0"/>
                    </a:lnTo>
                    <a:lnTo>
                      <a:pt x="56853" y="0"/>
                    </a:lnTo>
                    <a:lnTo>
                      <a:pt x="0" y="56853"/>
                    </a:lnTo>
                    <a:close/>
                  </a:path>
                </a:pathLst>
              </a:custGeom>
              <a:grpFill/>
              <a:ln w="10458" cap="flat">
                <a:noFill/>
                <a:prstDash val="solid"/>
                <a:miter/>
              </a:ln>
            </p:spPr>
            <p:txBody>
              <a:bodyPr rtlCol="0" anchor="ctr"/>
              <a:lstStyle/>
              <a:p>
                <a:endParaRPr lang="zh-CN" altLang="en-US">
                  <a:cs typeface="汉仪君黑-55W" panose="00020600040101010101" charset="-122"/>
                </a:endParaRPr>
              </a:p>
            </p:txBody>
          </p:sp>
          <p:sp>
            <p:nvSpPr>
              <p:cNvPr id="15" name="任意多边形: 形状 14"/>
              <p:cNvSpPr/>
              <p:nvPr/>
            </p:nvSpPr>
            <p:spPr>
              <a:xfrm rot="10800000" flipH="1">
                <a:off x="11269125" y="370122"/>
                <a:ext cx="416502" cy="416502"/>
              </a:xfrm>
              <a:custGeom>
                <a:avLst/>
                <a:gdLst>
                  <a:gd name="connsiteX0" fmla="*/ 0 w 416502"/>
                  <a:gd name="connsiteY0" fmla="*/ 416503 h 416502"/>
                  <a:gd name="connsiteX1" fmla="*/ 416503 w 416502"/>
                  <a:gd name="connsiteY1" fmla="*/ 0 h 416502"/>
                  <a:gd name="connsiteX2" fmla="*/ 416503 w 416502"/>
                  <a:gd name="connsiteY2" fmla="*/ 416503 h 416502"/>
                </a:gdLst>
                <a:ahLst/>
                <a:cxnLst>
                  <a:cxn ang="0">
                    <a:pos x="connsiteX0" y="connsiteY0"/>
                  </a:cxn>
                  <a:cxn ang="0">
                    <a:pos x="connsiteX1" y="connsiteY1"/>
                  </a:cxn>
                  <a:cxn ang="0">
                    <a:pos x="connsiteX2" y="connsiteY2"/>
                  </a:cxn>
                </a:cxnLst>
                <a:rect l="l" t="t" r="r" b="b"/>
                <a:pathLst>
                  <a:path w="416502" h="416502">
                    <a:moveTo>
                      <a:pt x="0" y="416503"/>
                    </a:moveTo>
                    <a:lnTo>
                      <a:pt x="416503" y="0"/>
                    </a:lnTo>
                    <a:lnTo>
                      <a:pt x="416503" y="416503"/>
                    </a:lnTo>
                    <a:close/>
                  </a:path>
                </a:pathLst>
              </a:custGeom>
              <a:grpFill/>
              <a:ln w="10458" cap="flat">
                <a:noFill/>
                <a:prstDash val="solid"/>
                <a:miter/>
              </a:ln>
            </p:spPr>
            <p:txBody>
              <a:bodyPr rtlCol="0" anchor="ctr"/>
              <a:lstStyle/>
              <a:p>
                <a:endParaRPr lang="zh-CN" altLang="en-US">
                  <a:cs typeface="汉仪君黑-55W" panose="00020600040101010101" charset="-122"/>
                </a:endParaRPr>
              </a:p>
            </p:txBody>
          </p:sp>
          <p:sp>
            <p:nvSpPr>
              <p:cNvPr id="16" name="任意多边形: 形状 15"/>
              <p:cNvSpPr/>
              <p:nvPr/>
            </p:nvSpPr>
            <p:spPr>
              <a:xfrm rot="10800000" flipH="1">
                <a:off x="11637256" y="886928"/>
                <a:ext cx="48372" cy="669252"/>
              </a:xfrm>
              <a:custGeom>
                <a:avLst/>
                <a:gdLst>
                  <a:gd name="connsiteX0" fmla="*/ 48372 w 48372"/>
                  <a:gd name="connsiteY0" fmla="*/ 0 h 669252"/>
                  <a:gd name="connsiteX1" fmla="*/ 0 w 48372"/>
                  <a:gd name="connsiteY1" fmla="*/ 48372 h 669252"/>
                  <a:gd name="connsiteX2" fmla="*/ 0 w 48372"/>
                  <a:gd name="connsiteY2" fmla="*/ 669252 h 669252"/>
                  <a:gd name="connsiteX3" fmla="*/ 48372 w 48372"/>
                  <a:gd name="connsiteY3" fmla="*/ 620775 h 669252"/>
                </a:gdLst>
                <a:ahLst/>
                <a:cxnLst>
                  <a:cxn ang="0">
                    <a:pos x="connsiteX0" y="connsiteY0"/>
                  </a:cxn>
                  <a:cxn ang="0">
                    <a:pos x="connsiteX1" y="connsiteY1"/>
                  </a:cxn>
                  <a:cxn ang="0">
                    <a:pos x="connsiteX2" y="connsiteY2"/>
                  </a:cxn>
                  <a:cxn ang="0">
                    <a:pos x="connsiteX3" y="connsiteY3"/>
                  </a:cxn>
                </a:cxnLst>
                <a:rect l="l" t="t" r="r" b="b"/>
                <a:pathLst>
                  <a:path w="48372" h="669252">
                    <a:moveTo>
                      <a:pt x="48372" y="0"/>
                    </a:moveTo>
                    <a:lnTo>
                      <a:pt x="0" y="48372"/>
                    </a:lnTo>
                    <a:lnTo>
                      <a:pt x="0" y="669252"/>
                    </a:lnTo>
                    <a:lnTo>
                      <a:pt x="48372" y="620775"/>
                    </a:lnTo>
                    <a:close/>
                  </a:path>
                </a:pathLst>
              </a:custGeom>
              <a:grpFill/>
              <a:ln w="10458" cap="flat">
                <a:noFill/>
                <a:prstDash val="solid"/>
                <a:miter/>
              </a:ln>
            </p:spPr>
            <p:txBody>
              <a:bodyPr rtlCol="0" anchor="ctr"/>
              <a:lstStyle/>
              <a:p>
                <a:endParaRPr lang="zh-CN" altLang="en-US">
                  <a:cs typeface="汉仪君黑-55W" panose="00020600040101010101" charset="-122"/>
                </a:endParaRPr>
              </a:p>
            </p:txBody>
          </p:sp>
          <p:sp>
            <p:nvSpPr>
              <p:cNvPr id="17" name="任意多边形: 形状 16"/>
              <p:cNvSpPr/>
              <p:nvPr/>
            </p:nvSpPr>
            <p:spPr>
              <a:xfrm rot="10800000" flipH="1">
                <a:off x="7808216" y="327089"/>
                <a:ext cx="86064" cy="86064"/>
              </a:xfrm>
              <a:custGeom>
                <a:avLst/>
                <a:gdLst>
                  <a:gd name="connsiteX0" fmla="*/ 86065 w 86064"/>
                  <a:gd name="connsiteY0" fmla="*/ 43032 h 86064"/>
                  <a:gd name="connsiteX1" fmla="*/ 43032 w 86064"/>
                  <a:gd name="connsiteY1" fmla="*/ 86065 h 86064"/>
                  <a:gd name="connsiteX2" fmla="*/ 0 w 86064"/>
                  <a:gd name="connsiteY2" fmla="*/ 43032 h 86064"/>
                  <a:gd name="connsiteX3" fmla="*/ 43032 w 86064"/>
                  <a:gd name="connsiteY3" fmla="*/ 0 h 86064"/>
                  <a:gd name="connsiteX4" fmla="*/ 86065 w 86064"/>
                  <a:gd name="connsiteY4" fmla="*/ 43032 h 86064"/>
                  <a:gd name="connsiteX5" fmla="*/ 20521 w 86064"/>
                  <a:gd name="connsiteY5" fmla="*/ 43032 h 86064"/>
                  <a:gd name="connsiteX6" fmla="*/ 43032 w 86064"/>
                  <a:gd name="connsiteY6" fmla="*/ 65543 h 86064"/>
                  <a:gd name="connsiteX7" fmla="*/ 65543 w 86064"/>
                  <a:gd name="connsiteY7" fmla="*/ 43032 h 86064"/>
                  <a:gd name="connsiteX8" fmla="*/ 43032 w 86064"/>
                  <a:gd name="connsiteY8" fmla="*/ 20521 h 86064"/>
                  <a:gd name="connsiteX9" fmla="*/ 20521 w 86064"/>
                  <a:gd name="connsiteY9" fmla="*/ 43032 h 8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064" h="86064">
                    <a:moveTo>
                      <a:pt x="86065" y="43032"/>
                    </a:moveTo>
                    <a:cubicBezTo>
                      <a:pt x="86065" y="66799"/>
                      <a:pt x="66800" y="86065"/>
                      <a:pt x="43032" y="86065"/>
                    </a:cubicBezTo>
                    <a:cubicBezTo>
                      <a:pt x="19265" y="86065"/>
                      <a:pt x="0" y="66799"/>
                      <a:pt x="0" y="43032"/>
                    </a:cubicBezTo>
                    <a:cubicBezTo>
                      <a:pt x="0" y="19265"/>
                      <a:pt x="19265" y="0"/>
                      <a:pt x="43032" y="0"/>
                    </a:cubicBezTo>
                    <a:cubicBezTo>
                      <a:pt x="66800" y="0"/>
                      <a:pt x="86065" y="19370"/>
                      <a:pt x="86065" y="43032"/>
                    </a:cubicBezTo>
                    <a:close/>
                    <a:moveTo>
                      <a:pt x="20521" y="43032"/>
                    </a:moveTo>
                    <a:cubicBezTo>
                      <a:pt x="20521" y="55387"/>
                      <a:pt x="30573" y="65543"/>
                      <a:pt x="43032" y="65543"/>
                    </a:cubicBezTo>
                    <a:cubicBezTo>
                      <a:pt x="55387" y="65543"/>
                      <a:pt x="65543" y="55492"/>
                      <a:pt x="65543" y="43032"/>
                    </a:cubicBezTo>
                    <a:cubicBezTo>
                      <a:pt x="65543" y="30573"/>
                      <a:pt x="55492" y="20521"/>
                      <a:pt x="43032" y="20521"/>
                    </a:cubicBezTo>
                    <a:cubicBezTo>
                      <a:pt x="30573" y="20626"/>
                      <a:pt x="20521" y="30677"/>
                      <a:pt x="20521" y="43032"/>
                    </a:cubicBezTo>
                    <a:close/>
                  </a:path>
                </a:pathLst>
              </a:custGeom>
              <a:grpFill/>
              <a:ln w="10458" cap="flat">
                <a:noFill/>
                <a:prstDash val="solid"/>
                <a:miter/>
              </a:ln>
            </p:spPr>
            <p:txBody>
              <a:bodyPr rtlCol="0" anchor="ctr"/>
              <a:lstStyle/>
              <a:p>
                <a:endParaRPr lang="zh-CN" altLang="en-US">
                  <a:cs typeface="汉仪君黑-55W" panose="00020600040101010101" charset="-122"/>
                </a:endParaRPr>
              </a:p>
            </p:txBody>
          </p:sp>
          <p:sp>
            <p:nvSpPr>
              <p:cNvPr id="18" name="任意多边形: 形状 17"/>
              <p:cNvSpPr/>
              <p:nvPr/>
            </p:nvSpPr>
            <p:spPr>
              <a:xfrm rot="10800000" flipH="1">
                <a:off x="7524266" y="872061"/>
                <a:ext cx="86064" cy="86064"/>
              </a:xfrm>
              <a:custGeom>
                <a:avLst/>
                <a:gdLst>
                  <a:gd name="connsiteX0" fmla="*/ 86065 w 86064"/>
                  <a:gd name="connsiteY0" fmla="*/ 43032 h 86064"/>
                  <a:gd name="connsiteX1" fmla="*/ 43032 w 86064"/>
                  <a:gd name="connsiteY1" fmla="*/ 86065 h 86064"/>
                  <a:gd name="connsiteX2" fmla="*/ 0 w 86064"/>
                  <a:gd name="connsiteY2" fmla="*/ 43032 h 86064"/>
                  <a:gd name="connsiteX3" fmla="*/ 43032 w 86064"/>
                  <a:gd name="connsiteY3" fmla="*/ 0 h 86064"/>
                  <a:gd name="connsiteX4" fmla="*/ 86065 w 86064"/>
                  <a:gd name="connsiteY4" fmla="*/ 43032 h 86064"/>
                  <a:gd name="connsiteX5" fmla="*/ 20522 w 86064"/>
                  <a:gd name="connsiteY5" fmla="*/ 43032 h 86064"/>
                  <a:gd name="connsiteX6" fmla="*/ 43032 w 86064"/>
                  <a:gd name="connsiteY6" fmla="*/ 65543 h 86064"/>
                  <a:gd name="connsiteX7" fmla="*/ 65543 w 86064"/>
                  <a:gd name="connsiteY7" fmla="*/ 43032 h 86064"/>
                  <a:gd name="connsiteX8" fmla="*/ 43032 w 86064"/>
                  <a:gd name="connsiteY8" fmla="*/ 20521 h 86064"/>
                  <a:gd name="connsiteX9" fmla="*/ 20522 w 86064"/>
                  <a:gd name="connsiteY9" fmla="*/ 43032 h 8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064" h="86064">
                    <a:moveTo>
                      <a:pt x="86065" y="43032"/>
                    </a:moveTo>
                    <a:cubicBezTo>
                      <a:pt x="86065" y="66800"/>
                      <a:pt x="66800" y="86065"/>
                      <a:pt x="43032" y="86065"/>
                    </a:cubicBezTo>
                    <a:cubicBezTo>
                      <a:pt x="19265" y="86065"/>
                      <a:pt x="0" y="66800"/>
                      <a:pt x="0" y="43032"/>
                    </a:cubicBezTo>
                    <a:cubicBezTo>
                      <a:pt x="0" y="19265"/>
                      <a:pt x="19265" y="0"/>
                      <a:pt x="43032" y="0"/>
                    </a:cubicBezTo>
                    <a:cubicBezTo>
                      <a:pt x="66800" y="0"/>
                      <a:pt x="86065" y="19265"/>
                      <a:pt x="86065" y="43032"/>
                    </a:cubicBezTo>
                    <a:close/>
                    <a:moveTo>
                      <a:pt x="20522" y="43032"/>
                    </a:moveTo>
                    <a:cubicBezTo>
                      <a:pt x="20522" y="55387"/>
                      <a:pt x="30573" y="65543"/>
                      <a:pt x="43032" y="65543"/>
                    </a:cubicBezTo>
                    <a:cubicBezTo>
                      <a:pt x="55387" y="65543"/>
                      <a:pt x="65543" y="55492"/>
                      <a:pt x="65543" y="43032"/>
                    </a:cubicBezTo>
                    <a:cubicBezTo>
                      <a:pt x="65543" y="30573"/>
                      <a:pt x="55387" y="20521"/>
                      <a:pt x="43032" y="20521"/>
                    </a:cubicBezTo>
                    <a:cubicBezTo>
                      <a:pt x="30678" y="20521"/>
                      <a:pt x="20522" y="30678"/>
                      <a:pt x="20522" y="43032"/>
                    </a:cubicBezTo>
                    <a:close/>
                  </a:path>
                </a:pathLst>
              </a:custGeom>
              <a:grpFill/>
              <a:ln w="10458" cap="flat">
                <a:noFill/>
                <a:prstDash val="solid"/>
                <a:miter/>
              </a:ln>
            </p:spPr>
            <p:txBody>
              <a:bodyPr rtlCol="0" anchor="ctr"/>
              <a:lstStyle/>
              <a:p>
                <a:endParaRPr lang="zh-CN" altLang="en-US">
                  <a:cs typeface="汉仪君黑-55W" panose="00020600040101010101" charset="-122"/>
                </a:endParaRPr>
              </a:p>
            </p:txBody>
          </p:sp>
          <p:grpSp>
            <p:nvGrpSpPr>
              <p:cNvPr id="19" name="图形 29"/>
              <p:cNvGrpSpPr/>
              <p:nvPr/>
            </p:nvGrpSpPr>
            <p:grpSpPr>
              <a:xfrm rot="10800000" flipH="1">
                <a:off x="9221477" y="591356"/>
                <a:ext cx="1775633" cy="154120"/>
                <a:chOff x="9216408" y="6109487"/>
                <a:chExt cx="1775633" cy="154120"/>
              </a:xfrm>
              <a:grpFill/>
            </p:grpSpPr>
            <p:sp>
              <p:nvSpPr>
                <p:cNvPr id="20" name="任意多边形: 形状 19"/>
                <p:cNvSpPr/>
                <p:nvPr/>
              </p:nvSpPr>
              <p:spPr>
                <a:xfrm>
                  <a:off x="9894141" y="6109487"/>
                  <a:ext cx="250655" cy="154120"/>
                </a:xfrm>
                <a:custGeom>
                  <a:avLst/>
                  <a:gdLst>
                    <a:gd name="connsiteX0" fmla="*/ 250656 w 250655"/>
                    <a:gd name="connsiteY0" fmla="*/ 154121 h 154120"/>
                    <a:gd name="connsiteX1" fmla="*/ 96639 w 250655"/>
                    <a:gd name="connsiteY1" fmla="*/ 0 h 154120"/>
                    <a:gd name="connsiteX2" fmla="*/ 0 w 250655"/>
                    <a:gd name="connsiteY2" fmla="*/ 0 h 154120"/>
                    <a:gd name="connsiteX3" fmla="*/ 154121 w 250655"/>
                    <a:gd name="connsiteY3" fmla="*/ 154121 h 154120"/>
                  </a:gdLst>
                  <a:ahLst/>
                  <a:cxnLst>
                    <a:cxn ang="0">
                      <a:pos x="connsiteX0" y="connsiteY0"/>
                    </a:cxn>
                    <a:cxn ang="0">
                      <a:pos x="connsiteX1" y="connsiteY1"/>
                    </a:cxn>
                    <a:cxn ang="0">
                      <a:pos x="connsiteX2" y="connsiteY2"/>
                    </a:cxn>
                    <a:cxn ang="0">
                      <a:pos x="connsiteX3" y="connsiteY3"/>
                    </a:cxn>
                  </a:cxnLst>
                  <a:rect l="l" t="t" r="r" b="b"/>
                  <a:pathLst>
                    <a:path w="250655" h="154120">
                      <a:moveTo>
                        <a:pt x="250656" y="154121"/>
                      </a:moveTo>
                      <a:lnTo>
                        <a:pt x="96639" y="0"/>
                      </a:lnTo>
                      <a:lnTo>
                        <a:pt x="0" y="0"/>
                      </a:lnTo>
                      <a:lnTo>
                        <a:pt x="154121" y="154121"/>
                      </a:lnTo>
                      <a:close/>
                    </a:path>
                  </a:pathLst>
                </a:custGeom>
                <a:grpFill/>
                <a:ln w="10458" cap="flat">
                  <a:noFill/>
                  <a:prstDash val="solid"/>
                  <a:miter/>
                </a:ln>
              </p:spPr>
              <p:txBody>
                <a:bodyPr rtlCol="0" anchor="ctr"/>
                <a:lstStyle/>
                <a:p>
                  <a:endParaRPr lang="zh-CN" altLang="en-US">
                    <a:cs typeface="汉仪君黑-55W" panose="00020600040101010101" charset="-122"/>
                  </a:endParaRPr>
                </a:p>
              </p:txBody>
            </p:sp>
            <p:sp>
              <p:nvSpPr>
                <p:cNvPr id="21" name="任意多边形: 形状 20"/>
                <p:cNvSpPr/>
                <p:nvPr/>
              </p:nvSpPr>
              <p:spPr>
                <a:xfrm>
                  <a:off x="10063653" y="6109487"/>
                  <a:ext cx="250550" cy="154120"/>
                </a:xfrm>
                <a:custGeom>
                  <a:avLst/>
                  <a:gdLst>
                    <a:gd name="connsiteX0" fmla="*/ 250551 w 250550"/>
                    <a:gd name="connsiteY0" fmla="*/ 154121 h 154120"/>
                    <a:gd name="connsiteX1" fmla="*/ 96535 w 250550"/>
                    <a:gd name="connsiteY1" fmla="*/ 0 h 154120"/>
                    <a:gd name="connsiteX2" fmla="*/ 0 w 250550"/>
                    <a:gd name="connsiteY2" fmla="*/ 0 h 154120"/>
                    <a:gd name="connsiteX3" fmla="*/ 154016 w 250550"/>
                    <a:gd name="connsiteY3" fmla="*/ 154121 h 154120"/>
                  </a:gdLst>
                  <a:ahLst/>
                  <a:cxnLst>
                    <a:cxn ang="0">
                      <a:pos x="connsiteX0" y="connsiteY0"/>
                    </a:cxn>
                    <a:cxn ang="0">
                      <a:pos x="connsiteX1" y="connsiteY1"/>
                    </a:cxn>
                    <a:cxn ang="0">
                      <a:pos x="connsiteX2" y="connsiteY2"/>
                    </a:cxn>
                    <a:cxn ang="0">
                      <a:pos x="connsiteX3" y="connsiteY3"/>
                    </a:cxn>
                  </a:cxnLst>
                  <a:rect l="l" t="t" r="r" b="b"/>
                  <a:pathLst>
                    <a:path w="250550" h="154120">
                      <a:moveTo>
                        <a:pt x="250551" y="154121"/>
                      </a:moveTo>
                      <a:lnTo>
                        <a:pt x="96535" y="0"/>
                      </a:lnTo>
                      <a:lnTo>
                        <a:pt x="0" y="0"/>
                      </a:lnTo>
                      <a:lnTo>
                        <a:pt x="154016" y="154121"/>
                      </a:lnTo>
                      <a:close/>
                    </a:path>
                  </a:pathLst>
                </a:custGeom>
                <a:grpFill/>
                <a:ln w="10458" cap="flat">
                  <a:noFill/>
                  <a:prstDash val="solid"/>
                  <a:miter/>
                </a:ln>
              </p:spPr>
              <p:txBody>
                <a:bodyPr rtlCol="0" anchor="ctr"/>
                <a:lstStyle/>
                <a:p>
                  <a:endParaRPr lang="zh-CN" altLang="en-US">
                    <a:cs typeface="汉仪君黑-55W" panose="00020600040101010101" charset="-122"/>
                  </a:endParaRPr>
                </a:p>
              </p:txBody>
            </p:sp>
            <p:sp>
              <p:nvSpPr>
                <p:cNvPr id="22" name="任意多边形: 形状 21"/>
                <p:cNvSpPr/>
                <p:nvPr/>
              </p:nvSpPr>
              <p:spPr>
                <a:xfrm>
                  <a:off x="10237248" y="6109592"/>
                  <a:ext cx="754793" cy="154015"/>
                </a:xfrm>
                <a:custGeom>
                  <a:avLst/>
                  <a:gdLst>
                    <a:gd name="connsiteX0" fmla="*/ 754793 w 754793"/>
                    <a:gd name="connsiteY0" fmla="*/ 154016 h 154015"/>
                    <a:gd name="connsiteX1" fmla="*/ 754793 w 754793"/>
                    <a:gd name="connsiteY1" fmla="*/ 154016 h 154015"/>
                    <a:gd name="connsiteX2" fmla="*/ 600777 w 754793"/>
                    <a:gd name="connsiteY2" fmla="*/ 0 h 154015"/>
                    <a:gd name="connsiteX3" fmla="*/ 0 w 754793"/>
                    <a:gd name="connsiteY3" fmla="*/ 0 h 154015"/>
                    <a:gd name="connsiteX4" fmla="*/ 154016 w 754793"/>
                    <a:gd name="connsiteY4" fmla="*/ 154016 h 154015"/>
                    <a:gd name="connsiteX5" fmla="*/ 754793 w 754793"/>
                    <a:gd name="connsiteY5" fmla="*/ 154016 h 15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4793" h="154015">
                      <a:moveTo>
                        <a:pt x="754793" y="154016"/>
                      </a:moveTo>
                      <a:lnTo>
                        <a:pt x="754793" y="154016"/>
                      </a:lnTo>
                      <a:cubicBezTo>
                        <a:pt x="694590" y="93813"/>
                        <a:pt x="660876" y="60099"/>
                        <a:pt x="600777" y="0"/>
                      </a:cubicBezTo>
                      <a:lnTo>
                        <a:pt x="0" y="0"/>
                      </a:lnTo>
                      <a:lnTo>
                        <a:pt x="154016" y="154016"/>
                      </a:lnTo>
                      <a:lnTo>
                        <a:pt x="754793" y="154016"/>
                      </a:lnTo>
                      <a:close/>
                    </a:path>
                  </a:pathLst>
                </a:custGeom>
                <a:grpFill/>
                <a:ln w="10458" cap="flat">
                  <a:noFill/>
                  <a:prstDash val="solid"/>
                  <a:miter/>
                </a:ln>
              </p:spPr>
              <p:txBody>
                <a:bodyPr rtlCol="0" anchor="ctr"/>
                <a:lstStyle/>
                <a:p>
                  <a:endParaRPr lang="zh-CN" altLang="en-US">
                    <a:cs typeface="汉仪君黑-55W" panose="00020600040101010101" charset="-122"/>
                  </a:endParaRPr>
                </a:p>
              </p:txBody>
            </p:sp>
            <p:sp>
              <p:nvSpPr>
                <p:cNvPr id="23" name="任意多边形: 形状 22"/>
                <p:cNvSpPr/>
                <p:nvPr/>
              </p:nvSpPr>
              <p:spPr>
                <a:xfrm>
                  <a:off x="9724734" y="6109487"/>
                  <a:ext cx="250655" cy="154120"/>
                </a:xfrm>
                <a:custGeom>
                  <a:avLst/>
                  <a:gdLst>
                    <a:gd name="connsiteX0" fmla="*/ 250656 w 250655"/>
                    <a:gd name="connsiteY0" fmla="*/ 154121 h 154120"/>
                    <a:gd name="connsiteX1" fmla="*/ 96535 w 250655"/>
                    <a:gd name="connsiteY1" fmla="*/ 0 h 154120"/>
                    <a:gd name="connsiteX2" fmla="*/ 0 w 250655"/>
                    <a:gd name="connsiteY2" fmla="*/ 0 h 154120"/>
                    <a:gd name="connsiteX3" fmla="*/ 154016 w 250655"/>
                    <a:gd name="connsiteY3" fmla="*/ 154121 h 154120"/>
                  </a:gdLst>
                  <a:ahLst/>
                  <a:cxnLst>
                    <a:cxn ang="0">
                      <a:pos x="connsiteX0" y="connsiteY0"/>
                    </a:cxn>
                    <a:cxn ang="0">
                      <a:pos x="connsiteX1" y="connsiteY1"/>
                    </a:cxn>
                    <a:cxn ang="0">
                      <a:pos x="connsiteX2" y="connsiteY2"/>
                    </a:cxn>
                    <a:cxn ang="0">
                      <a:pos x="connsiteX3" y="connsiteY3"/>
                    </a:cxn>
                  </a:cxnLst>
                  <a:rect l="l" t="t" r="r" b="b"/>
                  <a:pathLst>
                    <a:path w="250655" h="154120">
                      <a:moveTo>
                        <a:pt x="250656" y="154121"/>
                      </a:moveTo>
                      <a:lnTo>
                        <a:pt x="96535" y="0"/>
                      </a:lnTo>
                      <a:lnTo>
                        <a:pt x="0" y="0"/>
                      </a:lnTo>
                      <a:lnTo>
                        <a:pt x="154016" y="154121"/>
                      </a:lnTo>
                      <a:close/>
                    </a:path>
                  </a:pathLst>
                </a:custGeom>
                <a:grpFill/>
                <a:ln w="10458" cap="flat">
                  <a:noFill/>
                  <a:prstDash val="solid"/>
                  <a:miter/>
                </a:ln>
              </p:spPr>
              <p:txBody>
                <a:bodyPr rtlCol="0" anchor="ctr"/>
                <a:lstStyle/>
                <a:p>
                  <a:endParaRPr lang="zh-CN" altLang="en-US">
                    <a:cs typeface="汉仪君黑-55W" panose="00020600040101010101" charset="-122"/>
                  </a:endParaRPr>
                </a:p>
              </p:txBody>
            </p:sp>
            <p:sp>
              <p:nvSpPr>
                <p:cNvPr id="24" name="任意多边形: 形状 23"/>
                <p:cNvSpPr/>
                <p:nvPr/>
              </p:nvSpPr>
              <p:spPr>
                <a:xfrm>
                  <a:off x="9216408" y="6109487"/>
                  <a:ext cx="250550" cy="154120"/>
                </a:xfrm>
                <a:custGeom>
                  <a:avLst/>
                  <a:gdLst>
                    <a:gd name="connsiteX0" fmla="*/ 0 w 250550"/>
                    <a:gd name="connsiteY0" fmla="*/ 0 h 154120"/>
                    <a:gd name="connsiteX1" fmla="*/ 154016 w 250550"/>
                    <a:gd name="connsiteY1" fmla="*/ 154121 h 154120"/>
                    <a:gd name="connsiteX2" fmla="*/ 250551 w 250550"/>
                    <a:gd name="connsiteY2" fmla="*/ 154121 h 154120"/>
                    <a:gd name="connsiteX3" fmla="*/ 96535 w 250550"/>
                    <a:gd name="connsiteY3" fmla="*/ 0 h 154120"/>
                  </a:gdLst>
                  <a:ahLst/>
                  <a:cxnLst>
                    <a:cxn ang="0">
                      <a:pos x="connsiteX0" y="connsiteY0"/>
                    </a:cxn>
                    <a:cxn ang="0">
                      <a:pos x="connsiteX1" y="connsiteY1"/>
                    </a:cxn>
                    <a:cxn ang="0">
                      <a:pos x="connsiteX2" y="connsiteY2"/>
                    </a:cxn>
                    <a:cxn ang="0">
                      <a:pos x="connsiteX3" y="connsiteY3"/>
                    </a:cxn>
                  </a:cxnLst>
                  <a:rect l="l" t="t" r="r" b="b"/>
                  <a:pathLst>
                    <a:path w="250550" h="154120">
                      <a:moveTo>
                        <a:pt x="0" y="0"/>
                      </a:moveTo>
                      <a:lnTo>
                        <a:pt x="154016" y="154121"/>
                      </a:lnTo>
                      <a:lnTo>
                        <a:pt x="250551" y="154121"/>
                      </a:lnTo>
                      <a:lnTo>
                        <a:pt x="96535" y="0"/>
                      </a:lnTo>
                      <a:close/>
                    </a:path>
                  </a:pathLst>
                </a:custGeom>
                <a:grpFill/>
                <a:ln w="10458" cap="flat">
                  <a:noFill/>
                  <a:prstDash val="solid"/>
                  <a:miter/>
                </a:ln>
              </p:spPr>
              <p:txBody>
                <a:bodyPr rtlCol="0" anchor="ctr"/>
                <a:lstStyle/>
                <a:p>
                  <a:endParaRPr lang="zh-CN" altLang="en-US">
                    <a:cs typeface="汉仪君黑-55W" panose="00020600040101010101" charset="-122"/>
                  </a:endParaRPr>
                </a:p>
              </p:txBody>
            </p:sp>
            <p:sp>
              <p:nvSpPr>
                <p:cNvPr id="25" name="任意多边形: 形状 24"/>
                <p:cNvSpPr/>
                <p:nvPr/>
              </p:nvSpPr>
              <p:spPr>
                <a:xfrm>
                  <a:off x="9555223" y="6109487"/>
                  <a:ext cx="250655" cy="154120"/>
                </a:xfrm>
                <a:custGeom>
                  <a:avLst/>
                  <a:gdLst>
                    <a:gd name="connsiteX0" fmla="*/ 250655 w 250655"/>
                    <a:gd name="connsiteY0" fmla="*/ 154121 h 154120"/>
                    <a:gd name="connsiteX1" fmla="*/ 96639 w 250655"/>
                    <a:gd name="connsiteY1" fmla="*/ 0 h 154120"/>
                    <a:gd name="connsiteX2" fmla="*/ 0 w 250655"/>
                    <a:gd name="connsiteY2" fmla="*/ 0 h 154120"/>
                    <a:gd name="connsiteX3" fmla="*/ 154121 w 250655"/>
                    <a:gd name="connsiteY3" fmla="*/ 154121 h 154120"/>
                  </a:gdLst>
                  <a:ahLst/>
                  <a:cxnLst>
                    <a:cxn ang="0">
                      <a:pos x="connsiteX0" y="connsiteY0"/>
                    </a:cxn>
                    <a:cxn ang="0">
                      <a:pos x="connsiteX1" y="connsiteY1"/>
                    </a:cxn>
                    <a:cxn ang="0">
                      <a:pos x="connsiteX2" y="connsiteY2"/>
                    </a:cxn>
                    <a:cxn ang="0">
                      <a:pos x="connsiteX3" y="connsiteY3"/>
                    </a:cxn>
                  </a:cxnLst>
                  <a:rect l="l" t="t" r="r" b="b"/>
                  <a:pathLst>
                    <a:path w="250655" h="154120">
                      <a:moveTo>
                        <a:pt x="250655" y="154121"/>
                      </a:moveTo>
                      <a:lnTo>
                        <a:pt x="96639" y="0"/>
                      </a:lnTo>
                      <a:lnTo>
                        <a:pt x="0" y="0"/>
                      </a:lnTo>
                      <a:lnTo>
                        <a:pt x="154121" y="154121"/>
                      </a:lnTo>
                      <a:close/>
                    </a:path>
                  </a:pathLst>
                </a:custGeom>
                <a:grpFill/>
                <a:ln w="10458" cap="flat">
                  <a:noFill/>
                  <a:prstDash val="solid"/>
                  <a:miter/>
                </a:ln>
              </p:spPr>
              <p:txBody>
                <a:bodyPr rtlCol="0" anchor="ctr"/>
                <a:lstStyle/>
                <a:p>
                  <a:endParaRPr lang="zh-CN" altLang="en-US">
                    <a:cs typeface="汉仪君黑-55W" panose="00020600040101010101" charset="-122"/>
                  </a:endParaRPr>
                </a:p>
              </p:txBody>
            </p:sp>
            <p:sp>
              <p:nvSpPr>
                <p:cNvPr id="26" name="任意多边形: 形状 25"/>
                <p:cNvSpPr/>
                <p:nvPr/>
              </p:nvSpPr>
              <p:spPr>
                <a:xfrm>
                  <a:off x="9385815" y="6109487"/>
                  <a:ext cx="250655" cy="154120"/>
                </a:xfrm>
                <a:custGeom>
                  <a:avLst/>
                  <a:gdLst>
                    <a:gd name="connsiteX0" fmla="*/ 250656 w 250655"/>
                    <a:gd name="connsiteY0" fmla="*/ 154121 h 154120"/>
                    <a:gd name="connsiteX1" fmla="*/ 96535 w 250655"/>
                    <a:gd name="connsiteY1" fmla="*/ 0 h 154120"/>
                    <a:gd name="connsiteX2" fmla="*/ 0 w 250655"/>
                    <a:gd name="connsiteY2" fmla="*/ 0 h 154120"/>
                    <a:gd name="connsiteX3" fmla="*/ 154016 w 250655"/>
                    <a:gd name="connsiteY3" fmla="*/ 154121 h 154120"/>
                  </a:gdLst>
                  <a:ahLst/>
                  <a:cxnLst>
                    <a:cxn ang="0">
                      <a:pos x="connsiteX0" y="connsiteY0"/>
                    </a:cxn>
                    <a:cxn ang="0">
                      <a:pos x="connsiteX1" y="connsiteY1"/>
                    </a:cxn>
                    <a:cxn ang="0">
                      <a:pos x="connsiteX2" y="connsiteY2"/>
                    </a:cxn>
                    <a:cxn ang="0">
                      <a:pos x="connsiteX3" y="connsiteY3"/>
                    </a:cxn>
                  </a:cxnLst>
                  <a:rect l="l" t="t" r="r" b="b"/>
                  <a:pathLst>
                    <a:path w="250655" h="154120">
                      <a:moveTo>
                        <a:pt x="250656" y="154121"/>
                      </a:moveTo>
                      <a:lnTo>
                        <a:pt x="96535" y="0"/>
                      </a:lnTo>
                      <a:lnTo>
                        <a:pt x="0" y="0"/>
                      </a:lnTo>
                      <a:lnTo>
                        <a:pt x="154016" y="154121"/>
                      </a:lnTo>
                      <a:close/>
                    </a:path>
                  </a:pathLst>
                </a:custGeom>
                <a:grpFill/>
                <a:ln w="10458" cap="flat">
                  <a:noFill/>
                  <a:prstDash val="solid"/>
                  <a:miter/>
                </a:ln>
              </p:spPr>
              <p:txBody>
                <a:bodyPr rtlCol="0" anchor="ctr"/>
                <a:lstStyle/>
                <a:p>
                  <a:endParaRPr lang="zh-CN" altLang="en-US">
                    <a:cs typeface="汉仪君黑-55W" panose="00020600040101010101" charset="-122"/>
                  </a:endParaRPr>
                </a:p>
              </p:txBody>
            </p:sp>
          </p:grpSp>
        </p:grpSp>
        <p:pic>
          <p:nvPicPr>
            <p:cNvPr id="12" name="图形 11"/>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8259" y="497721"/>
              <a:ext cx="847725" cy="247650"/>
            </a:xfrm>
            <a:prstGeom prst="rect">
              <a:avLst/>
            </a:prstGeom>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91" name="组合 90"/>
          <p:cNvGrpSpPr/>
          <p:nvPr userDrawn="1"/>
        </p:nvGrpSpPr>
        <p:grpSpPr>
          <a:xfrm>
            <a:off x="-2855" y="0"/>
            <a:ext cx="12190816" cy="6858000"/>
            <a:chOff x="-2855" y="0"/>
            <a:chExt cx="12190816" cy="6858000"/>
          </a:xfrm>
        </p:grpSpPr>
        <p:sp>
          <p:nvSpPr>
            <p:cNvPr id="6" name="矩形 5"/>
            <p:cNvSpPr/>
            <p:nvPr userDrawn="1"/>
          </p:nvSpPr>
          <p:spPr>
            <a:xfrm>
              <a:off x="-2855" y="0"/>
              <a:ext cx="1219081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君黑-55W" panose="00020600040101010101" charset="-122"/>
              </a:endParaRPr>
            </a:p>
          </p:txBody>
        </p:sp>
        <p:sp>
          <p:nvSpPr>
            <p:cNvPr id="7" name="矩形 6"/>
            <p:cNvSpPr/>
            <p:nvPr userDrawn="1"/>
          </p:nvSpPr>
          <p:spPr>
            <a:xfrm>
              <a:off x="190500" y="160867"/>
              <a:ext cx="11811000" cy="6536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君黑-55W" panose="00020600040101010101" charset="-122"/>
              </a:endParaRPr>
            </a:p>
          </p:txBody>
        </p:sp>
      </p:grpSp>
      <p:grpSp>
        <p:nvGrpSpPr>
          <p:cNvPr id="9" name="组合 8"/>
          <p:cNvGrpSpPr/>
          <p:nvPr/>
        </p:nvGrpSpPr>
        <p:grpSpPr>
          <a:xfrm>
            <a:off x="370410" y="340607"/>
            <a:ext cx="2271271" cy="2531485"/>
            <a:chOff x="389165" y="360816"/>
            <a:chExt cx="2090928" cy="2330481"/>
          </a:xfrm>
          <a:solidFill>
            <a:schemeClr val="accent1"/>
          </a:solidFill>
        </p:grpSpPr>
        <p:sp>
          <p:nvSpPr>
            <p:cNvPr id="47" name="任意多边形: 形状 46"/>
            <p:cNvSpPr/>
            <p:nvPr/>
          </p:nvSpPr>
          <p:spPr>
            <a:xfrm>
              <a:off x="878940" y="477783"/>
              <a:ext cx="592169" cy="89154"/>
            </a:xfrm>
            <a:custGeom>
              <a:avLst/>
              <a:gdLst>
                <a:gd name="connsiteX0" fmla="*/ 0 w 592169"/>
                <a:gd name="connsiteY0" fmla="*/ 0 h 89154"/>
                <a:gd name="connsiteX1" fmla="*/ 592169 w 592169"/>
                <a:gd name="connsiteY1" fmla="*/ 0 h 89154"/>
                <a:gd name="connsiteX2" fmla="*/ 592169 w 592169"/>
                <a:gd name="connsiteY2" fmla="*/ 89154 h 89154"/>
                <a:gd name="connsiteX3" fmla="*/ 0 w 592169"/>
                <a:gd name="connsiteY3" fmla="*/ 89154 h 89154"/>
              </a:gdLst>
              <a:ahLst/>
              <a:cxnLst>
                <a:cxn ang="0">
                  <a:pos x="connsiteX0" y="connsiteY0"/>
                </a:cxn>
                <a:cxn ang="0">
                  <a:pos x="connsiteX1" y="connsiteY1"/>
                </a:cxn>
                <a:cxn ang="0">
                  <a:pos x="connsiteX2" y="connsiteY2"/>
                </a:cxn>
                <a:cxn ang="0">
                  <a:pos x="connsiteX3" y="connsiteY3"/>
                </a:cxn>
              </a:cxnLst>
              <a:rect l="l" t="t" r="r" b="b"/>
              <a:pathLst>
                <a:path w="592169" h="89154">
                  <a:moveTo>
                    <a:pt x="0" y="0"/>
                  </a:moveTo>
                  <a:lnTo>
                    <a:pt x="592169" y="0"/>
                  </a:lnTo>
                  <a:lnTo>
                    <a:pt x="592169" y="89154"/>
                  </a:lnTo>
                  <a:lnTo>
                    <a:pt x="0" y="89154"/>
                  </a:lnTo>
                  <a:close/>
                </a:path>
              </a:pathLst>
            </a:custGeom>
            <a:grpFill/>
            <a:ln w="9525" cap="flat">
              <a:noFill/>
              <a:prstDash val="solid"/>
              <a:miter/>
            </a:ln>
          </p:spPr>
          <p:txBody>
            <a:bodyPr rtlCol="0" anchor="ctr"/>
            <a:lstStyle/>
            <a:p>
              <a:endParaRPr lang="zh-CN" altLang="en-US">
                <a:cs typeface="汉仪君黑-55W" panose="00020600040101010101" charset="-122"/>
              </a:endParaRPr>
            </a:p>
          </p:txBody>
        </p:sp>
        <p:sp>
          <p:nvSpPr>
            <p:cNvPr id="48" name="任意多边形: 形状 47"/>
            <p:cNvSpPr/>
            <p:nvPr/>
          </p:nvSpPr>
          <p:spPr>
            <a:xfrm>
              <a:off x="1530355" y="477783"/>
              <a:ext cx="89154" cy="89154"/>
            </a:xfrm>
            <a:custGeom>
              <a:avLst/>
              <a:gdLst>
                <a:gd name="connsiteX0" fmla="*/ 0 w 89154"/>
                <a:gd name="connsiteY0" fmla="*/ 0 h 89154"/>
                <a:gd name="connsiteX1" fmla="*/ 89154 w 89154"/>
                <a:gd name="connsiteY1" fmla="*/ 0 h 89154"/>
                <a:gd name="connsiteX2" fmla="*/ 89154 w 89154"/>
                <a:gd name="connsiteY2" fmla="*/ 89154 h 89154"/>
                <a:gd name="connsiteX3" fmla="*/ 0 w 89154"/>
                <a:gd name="connsiteY3" fmla="*/ 89154 h 89154"/>
              </a:gdLst>
              <a:ahLst/>
              <a:cxnLst>
                <a:cxn ang="0">
                  <a:pos x="connsiteX0" y="connsiteY0"/>
                </a:cxn>
                <a:cxn ang="0">
                  <a:pos x="connsiteX1" y="connsiteY1"/>
                </a:cxn>
                <a:cxn ang="0">
                  <a:pos x="connsiteX2" y="connsiteY2"/>
                </a:cxn>
                <a:cxn ang="0">
                  <a:pos x="connsiteX3" y="connsiteY3"/>
                </a:cxn>
              </a:cxnLst>
              <a:rect l="l" t="t" r="r" b="b"/>
              <a:pathLst>
                <a:path w="89154" h="89154">
                  <a:moveTo>
                    <a:pt x="0" y="0"/>
                  </a:moveTo>
                  <a:lnTo>
                    <a:pt x="89154" y="0"/>
                  </a:lnTo>
                  <a:lnTo>
                    <a:pt x="89154" y="89154"/>
                  </a:lnTo>
                  <a:lnTo>
                    <a:pt x="0" y="89154"/>
                  </a:lnTo>
                  <a:close/>
                </a:path>
              </a:pathLst>
            </a:custGeom>
            <a:grpFill/>
            <a:ln w="9525" cap="flat">
              <a:noFill/>
              <a:prstDash val="solid"/>
              <a:miter/>
            </a:ln>
          </p:spPr>
          <p:txBody>
            <a:bodyPr rtlCol="0" anchor="ctr"/>
            <a:lstStyle/>
            <a:p>
              <a:endParaRPr lang="zh-CN" altLang="en-US">
                <a:cs typeface="汉仪君黑-55W" panose="00020600040101010101" charset="-122"/>
              </a:endParaRPr>
            </a:p>
          </p:txBody>
        </p:sp>
        <p:sp>
          <p:nvSpPr>
            <p:cNvPr id="49" name="任意多边形: 形状 48"/>
            <p:cNvSpPr/>
            <p:nvPr/>
          </p:nvSpPr>
          <p:spPr>
            <a:xfrm>
              <a:off x="1678659" y="477783"/>
              <a:ext cx="89154" cy="89154"/>
            </a:xfrm>
            <a:custGeom>
              <a:avLst/>
              <a:gdLst>
                <a:gd name="connsiteX0" fmla="*/ 0 w 89154"/>
                <a:gd name="connsiteY0" fmla="*/ 0 h 89154"/>
                <a:gd name="connsiteX1" fmla="*/ 89154 w 89154"/>
                <a:gd name="connsiteY1" fmla="*/ 0 h 89154"/>
                <a:gd name="connsiteX2" fmla="*/ 89154 w 89154"/>
                <a:gd name="connsiteY2" fmla="*/ 89154 h 89154"/>
                <a:gd name="connsiteX3" fmla="*/ 0 w 89154"/>
                <a:gd name="connsiteY3" fmla="*/ 89154 h 89154"/>
              </a:gdLst>
              <a:ahLst/>
              <a:cxnLst>
                <a:cxn ang="0">
                  <a:pos x="connsiteX0" y="connsiteY0"/>
                </a:cxn>
                <a:cxn ang="0">
                  <a:pos x="connsiteX1" y="connsiteY1"/>
                </a:cxn>
                <a:cxn ang="0">
                  <a:pos x="connsiteX2" y="connsiteY2"/>
                </a:cxn>
                <a:cxn ang="0">
                  <a:pos x="connsiteX3" y="connsiteY3"/>
                </a:cxn>
              </a:cxnLst>
              <a:rect l="l" t="t" r="r" b="b"/>
              <a:pathLst>
                <a:path w="89154" h="89154">
                  <a:moveTo>
                    <a:pt x="0" y="0"/>
                  </a:moveTo>
                  <a:lnTo>
                    <a:pt x="89154" y="0"/>
                  </a:lnTo>
                  <a:lnTo>
                    <a:pt x="89154" y="89154"/>
                  </a:lnTo>
                  <a:lnTo>
                    <a:pt x="0" y="89154"/>
                  </a:lnTo>
                  <a:close/>
                </a:path>
              </a:pathLst>
            </a:custGeom>
            <a:grpFill/>
            <a:ln w="9525" cap="flat">
              <a:noFill/>
              <a:prstDash val="solid"/>
              <a:miter/>
            </a:ln>
          </p:spPr>
          <p:txBody>
            <a:bodyPr rtlCol="0" anchor="ctr"/>
            <a:lstStyle/>
            <a:p>
              <a:endParaRPr lang="zh-CN" altLang="en-US">
                <a:cs typeface="汉仪君黑-55W" panose="00020600040101010101" charset="-122"/>
              </a:endParaRPr>
            </a:p>
          </p:txBody>
        </p:sp>
        <p:sp>
          <p:nvSpPr>
            <p:cNvPr id="50" name="任意多边形: 形状 49"/>
            <p:cNvSpPr/>
            <p:nvPr/>
          </p:nvSpPr>
          <p:spPr>
            <a:xfrm>
              <a:off x="1827059" y="477783"/>
              <a:ext cx="89153" cy="89154"/>
            </a:xfrm>
            <a:custGeom>
              <a:avLst/>
              <a:gdLst>
                <a:gd name="connsiteX0" fmla="*/ 0 w 89153"/>
                <a:gd name="connsiteY0" fmla="*/ 0 h 89154"/>
                <a:gd name="connsiteX1" fmla="*/ 89154 w 89153"/>
                <a:gd name="connsiteY1" fmla="*/ 0 h 89154"/>
                <a:gd name="connsiteX2" fmla="*/ 89154 w 89153"/>
                <a:gd name="connsiteY2" fmla="*/ 89154 h 89154"/>
                <a:gd name="connsiteX3" fmla="*/ 0 w 89153"/>
                <a:gd name="connsiteY3" fmla="*/ 89154 h 89154"/>
              </a:gdLst>
              <a:ahLst/>
              <a:cxnLst>
                <a:cxn ang="0">
                  <a:pos x="connsiteX0" y="connsiteY0"/>
                </a:cxn>
                <a:cxn ang="0">
                  <a:pos x="connsiteX1" y="connsiteY1"/>
                </a:cxn>
                <a:cxn ang="0">
                  <a:pos x="connsiteX2" y="connsiteY2"/>
                </a:cxn>
                <a:cxn ang="0">
                  <a:pos x="connsiteX3" y="connsiteY3"/>
                </a:cxn>
              </a:cxnLst>
              <a:rect l="l" t="t" r="r" b="b"/>
              <a:pathLst>
                <a:path w="89153" h="89154">
                  <a:moveTo>
                    <a:pt x="0" y="0"/>
                  </a:moveTo>
                  <a:lnTo>
                    <a:pt x="89154" y="0"/>
                  </a:lnTo>
                  <a:lnTo>
                    <a:pt x="89154" y="89154"/>
                  </a:lnTo>
                  <a:lnTo>
                    <a:pt x="0" y="89154"/>
                  </a:lnTo>
                  <a:close/>
                </a:path>
              </a:pathLst>
            </a:custGeom>
            <a:grpFill/>
            <a:ln w="9525" cap="flat">
              <a:noFill/>
              <a:prstDash val="solid"/>
              <a:miter/>
            </a:ln>
          </p:spPr>
          <p:txBody>
            <a:bodyPr rtlCol="0" anchor="ctr"/>
            <a:lstStyle/>
            <a:p>
              <a:endParaRPr lang="zh-CN" altLang="en-US">
                <a:cs typeface="汉仪君黑-55W" panose="00020600040101010101" charset="-122"/>
              </a:endParaRPr>
            </a:p>
          </p:txBody>
        </p:sp>
        <p:sp>
          <p:nvSpPr>
            <p:cNvPr id="51" name="任意多边形: 形状 50"/>
            <p:cNvSpPr/>
            <p:nvPr/>
          </p:nvSpPr>
          <p:spPr>
            <a:xfrm>
              <a:off x="1975458" y="477783"/>
              <a:ext cx="89153" cy="89154"/>
            </a:xfrm>
            <a:custGeom>
              <a:avLst/>
              <a:gdLst>
                <a:gd name="connsiteX0" fmla="*/ 0 w 89153"/>
                <a:gd name="connsiteY0" fmla="*/ 0 h 89154"/>
                <a:gd name="connsiteX1" fmla="*/ 89154 w 89153"/>
                <a:gd name="connsiteY1" fmla="*/ 0 h 89154"/>
                <a:gd name="connsiteX2" fmla="*/ 89154 w 89153"/>
                <a:gd name="connsiteY2" fmla="*/ 89154 h 89154"/>
                <a:gd name="connsiteX3" fmla="*/ 0 w 89153"/>
                <a:gd name="connsiteY3" fmla="*/ 89154 h 89154"/>
              </a:gdLst>
              <a:ahLst/>
              <a:cxnLst>
                <a:cxn ang="0">
                  <a:pos x="connsiteX0" y="connsiteY0"/>
                </a:cxn>
                <a:cxn ang="0">
                  <a:pos x="connsiteX1" y="connsiteY1"/>
                </a:cxn>
                <a:cxn ang="0">
                  <a:pos x="connsiteX2" y="connsiteY2"/>
                </a:cxn>
                <a:cxn ang="0">
                  <a:pos x="connsiteX3" y="connsiteY3"/>
                </a:cxn>
              </a:cxnLst>
              <a:rect l="l" t="t" r="r" b="b"/>
              <a:pathLst>
                <a:path w="89153" h="89154">
                  <a:moveTo>
                    <a:pt x="0" y="0"/>
                  </a:moveTo>
                  <a:lnTo>
                    <a:pt x="89154" y="0"/>
                  </a:lnTo>
                  <a:lnTo>
                    <a:pt x="89154" y="89154"/>
                  </a:lnTo>
                  <a:lnTo>
                    <a:pt x="0" y="89154"/>
                  </a:lnTo>
                  <a:close/>
                </a:path>
              </a:pathLst>
            </a:custGeom>
            <a:grpFill/>
            <a:ln w="9525" cap="flat">
              <a:noFill/>
              <a:prstDash val="solid"/>
              <a:miter/>
            </a:ln>
          </p:spPr>
          <p:txBody>
            <a:bodyPr rtlCol="0" anchor="ctr"/>
            <a:lstStyle/>
            <a:p>
              <a:endParaRPr lang="zh-CN" altLang="en-US">
                <a:cs typeface="汉仪君黑-55W" panose="00020600040101010101" charset="-122"/>
              </a:endParaRPr>
            </a:p>
          </p:txBody>
        </p:sp>
        <p:sp>
          <p:nvSpPr>
            <p:cNvPr id="52" name="任意多边形: 形状 51"/>
            <p:cNvSpPr/>
            <p:nvPr/>
          </p:nvSpPr>
          <p:spPr>
            <a:xfrm>
              <a:off x="2123762" y="477783"/>
              <a:ext cx="89154" cy="89154"/>
            </a:xfrm>
            <a:custGeom>
              <a:avLst/>
              <a:gdLst>
                <a:gd name="connsiteX0" fmla="*/ 0 w 89154"/>
                <a:gd name="connsiteY0" fmla="*/ 0 h 89154"/>
                <a:gd name="connsiteX1" fmla="*/ 89154 w 89154"/>
                <a:gd name="connsiteY1" fmla="*/ 0 h 89154"/>
                <a:gd name="connsiteX2" fmla="*/ 89154 w 89154"/>
                <a:gd name="connsiteY2" fmla="*/ 89154 h 89154"/>
                <a:gd name="connsiteX3" fmla="*/ 0 w 89154"/>
                <a:gd name="connsiteY3" fmla="*/ 89154 h 89154"/>
              </a:gdLst>
              <a:ahLst/>
              <a:cxnLst>
                <a:cxn ang="0">
                  <a:pos x="connsiteX0" y="connsiteY0"/>
                </a:cxn>
                <a:cxn ang="0">
                  <a:pos x="connsiteX1" y="connsiteY1"/>
                </a:cxn>
                <a:cxn ang="0">
                  <a:pos x="connsiteX2" y="connsiteY2"/>
                </a:cxn>
                <a:cxn ang="0">
                  <a:pos x="connsiteX3" y="connsiteY3"/>
                </a:cxn>
              </a:cxnLst>
              <a:rect l="l" t="t" r="r" b="b"/>
              <a:pathLst>
                <a:path w="89154" h="89154">
                  <a:moveTo>
                    <a:pt x="0" y="0"/>
                  </a:moveTo>
                  <a:lnTo>
                    <a:pt x="89154" y="0"/>
                  </a:lnTo>
                  <a:lnTo>
                    <a:pt x="89154" y="89154"/>
                  </a:lnTo>
                  <a:lnTo>
                    <a:pt x="0" y="89154"/>
                  </a:lnTo>
                  <a:close/>
                </a:path>
              </a:pathLst>
            </a:custGeom>
            <a:grpFill/>
            <a:ln w="9525" cap="flat">
              <a:noFill/>
              <a:prstDash val="solid"/>
              <a:miter/>
            </a:ln>
          </p:spPr>
          <p:txBody>
            <a:bodyPr rtlCol="0" anchor="ctr"/>
            <a:lstStyle/>
            <a:p>
              <a:endParaRPr lang="zh-CN" altLang="en-US">
                <a:cs typeface="汉仪君黑-55W" panose="00020600040101010101" charset="-122"/>
              </a:endParaRPr>
            </a:p>
          </p:txBody>
        </p:sp>
        <p:sp>
          <p:nvSpPr>
            <p:cNvPr id="53" name="任意多边形: 形状 52"/>
            <p:cNvSpPr/>
            <p:nvPr/>
          </p:nvSpPr>
          <p:spPr>
            <a:xfrm>
              <a:off x="389165" y="360816"/>
              <a:ext cx="2090928" cy="2330481"/>
            </a:xfrm>
            <a:custGeom>
              <a:avLst/>
              <a:gdLst>
                <a:gd name="connsiteX0" fmla="*/ 2015109 w 2090928"/>
                <a:gd name="connsiteY0" fmla="*/ 29242 h 2330481"/>
                <a:gd name="connsiteX1" fmla="*/ 449390 w 2090928"/>
                <a:gd name="connsiteY1" fmla="*/ 29242 h 2330481"/>
                <a:gd name="connsiteX2" fmla="*/ 135350 w 2090928"/>
                <a:gd name="connsiteY2" fmla="*/ 343281 h 2330481"/>
                <a:gd name="connsiteX3" fmla="*/ 135350 w 2090928"/>
                <a:gd name="connsiteY3" fmla="*/ 820674 h 2330481"/>
                <a:gd name="connsiteX4" fmla="*/ 135350 w 2090928"/>
                <a:gd name="connsiteY4" fmla="*/ 997172 h 2330481"/>
                <a:gd name="connsiteX5" fmla="*/ 135350 w 2090928"/>
                <a:gd name="connsiteY5" fmla="*/ 1512665 h 2330481"/>
                <a:gd name="connsiteX6" fmla="*/ 0 w 2090928"/>
                <a:gd name="connsiteY6" fmla="*/ 1647920 h 2330481"/>
                <a:gd name="connsiteX7" fmla="*/ 0 w 2090928"/>
                <a:gd name="connsiteY7" fmla="*/ 2176463 h 2330481"/>
                <a:gd name="connsiteX8" fmla="*/ 154019 w 2090928"/>
                <a:gd name="connsiteY8" fmla="*/ 2330482 h 2330481"/>
                <a:gd name="connsiteX9" fmla="*/ 154019 w 2090928"/>
                <a:gd name="connsiteY9" fmla="*/ 2307908 h 2330481"/>
                <a:gd name="connsiteX10" fmla="*/ 154019 w 2090928"/>
                <a:gd name="connsiteY10" fmla="*/ 1493901 h 2330481"/>
                <a:gd name="connsiteX11" fmla="*/ 154019 w 2090928"/>
                <a:gd name="connsiteY11" fmla="*/ 978408 h 2330481"/>
                <a:gd name="connsiteX12" fmla="*/ 195834 w 2090928"/>
                <a:gd name="connsiteY12" fmla="*/ 936593 h 2330481"/>
                <a:gd name="connsiteX13" fmla="*/ 195834 w 2090928"/>
                <a:gd name="connsiteY13" fmla="*/ 881158 h 2330481"/>
                <a:gd name="connsiteX14" fmla="*/ 154019 w 2090928"/>
                <a:gd name="connsiteY14" fmla="*/ 839343 h 2330481"/>
                <a:gd name="connsiteX15" fmla="*/ 154019 w 2090928"/>
                <a:gd name="connsiteY15" fmla="*/ 350996 h 2330481"/>
                <a:gd name="connsiteX16" fmla="*/ 457105 w 2090928"/>
                <a:gd name="connsiteY16" fmla="*/ 47911 h 2330481"/>
                <a:gd name="connsiteX17" fmla="*/ 2015109 w 2090928"/>
                <a:gd name="connsiteY17" fmla="*/ 47911 h 2330481"/>
                <a:gd name="connsiteX18" fmla="*/ 2052352 w 2090928"/>
                <a:gd name="connsiteY18" fmla="*/ 77153 h 2330481"/>
                <a:gd name="connsiteX19" fmla="*/ 2090928 w 2090928"/>
                <a:gd name="connsiteY19" fmla="*/ 38576 h 2330481"/>
                <a:gd name="connsiteX20" fmla="*/ 2052352 w 2090928"/>
                <a:gd name="connsiteY20" fmla="*/ 0 h 2330481"/>
                <a:gd name="connsiteX21" fmla="*/ 2015109 w 2090928"/>
                <a:gd name="connsiteY21" fmla="*/ 29242 h 2330481"/>
                <a:gd name="connsiteX22" fmla="*/ 135350 w 2090928"/>
                <a:gd name="connsiteY22" fmla="*/ 2285333 h 2330481"/>
                <a:gd name="connsiteX23" fmla="*/ 18669 w 2090928"/>
                <a:gd name="connsiteY23" fmla="*/ 2168652 h 2330481"/>
                <a:gd name="connsiteX24" fmla="*/ 18669 w 2090928"/>
                <a:gd name="connsiteY24" fmla="*/ 1655636 h 2330481"/>
                <a:gd name="connsiteX25" fmla="*/ 135350 w 2090928"/>
                <a:gd name="connsiteY25" fmla="*/ 1538954 h 2330481"/>
                <a:gd name="connsiteX26" fmla="*/ 135350 w 2090928"/>
                <a:gd name="connsiteY26" fmla="*/ 2285333 h 2330481"/>
                <a:gd name="connsiteX27" fmla="*/ 177165 w 2090928"/>
                <a:gd name="connsiteY27" fmla="*/ 888873 h 2330481"/>
                <a:gd name="connsiteX28" fmla="*/ 177165 w 2090928"/>
                <a:gd name="connsiteY28" fmla="*/ 928783 h 2330481"/>
                <a:gd name="connsiteX29" fmla="*/ 154019 w 2090928"/>
                <a:gd name="connsiteY29" fmla="*/ 951929 h 2330481"/>
                <a:gd name="connsiteX30" fmla="*/ 154019 w 2090928"/>
                <a:gd name="connsiteY30" fmla="*/ 865727 h 2330481"/>
                <a:gd name="connsiteX31" fmla="*/ 177165 w 2090928"/>
                <a:gd name="connsiteY31" fmla="*/ 888873 h 2330481"/>
                <a:gd name="connsiteX32" fmla="*/ 2072259 w 2090928"/>
                <a:gd name="connsiteY32" fmla="*/ 38576 h 2330481"/>
                <a:gd name="connsiteX33" fmla="*/ 2052352 w 2090928"/>
                <a:gd name="connsiteY33" fmla="*/ 58484 h 2330481"/>
                <a:gd name="connsiteX34" fmla="*/ 2032445 w 2090928"/>
                <a:gd name="connsiteY34" fmla="*/ 38576 h 2330481"/>
                <a:gd name="connsiteX35" fmla="*/ 2052352 w 2090928"/>
                <a:gd name="connsiteY35" fmla="*/ 18669 h 2330481"/>
                <a:gd name="connsiteX36" fmla="*/ 2072259 w 2090928"/>
                <a:gd name="connsiteY36" fmla="*/ 38576 h 23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090928" h="2330481">
                  <a:moveTo>
                    <a:pt x="2015109" y="29242"/>
                  </a:moveTo>
                  <a:lnTo>
                    <a:pt x="449390" y="29242"/>
                  </a:lnTo>
                  <a:lnTo>
                    <a:pt x="135350" y="343281"/>
                  </a:lnTo>
                  <a:lnTo>
                    <a:pt x="135350" y="820674"/>
                  </a:lnTo>
                  <a:lnTo>
                    <a:pt x="135350" y="997172"/>
                  </a:lnTo>
                  <a:lnTo>
                    <a:pt x="135350" y="1512665"/>
                  </a:lnTo>
                  <a:lnTo>
                    <a:pt x="0" y="1647920"/>
                  </a:lnTo>
                  <a:lnTo>
                    <a:pt x="0" y="2176463"/>
                  </a:lnTo>
                  <a:lnTo>
                    <a:pt x="154019" y="2330482"/>
                  </a:lnTo>
                  <a:lnTo>
                    <a:pt x="154019" y="2307908"/>
                  </a:lnTo>
                  <a:lnTo>
                    <a:pt x="154019" y="1493901"/>
                  </a:lnTo>
                  <a:lnTo>
                    <a:pt x="154019" y="978408"/>
                  </a:lnTo>
                  <a:lnTo>
                    <a:pt x="195834" y="936593"/>
                  </a:lnTo>
                  <a:lnTo>
                    <a:pt x="195834" y="881158"/>
                  </a:lnTo>
                  <a:lnTo>
                    <a:pt x="154019" y="839343"/>
                  </a:lnTo>
                  <a:lnTo>
                    <a:pt x="154019" y="350996"/>
                  </a:lnTo>
                  <a:lnTo>
                    <a:pt x="457105" y="47911"/>
                  </a:lnTo>
                  <a:lnTo>
                    <a:pt x="2015109" y="47911"/>
                  </a:lnTo>
                  <a:cubicBezTo>
                    <a:pt x="2019300" y="64675"/>
                    <a:pt x="2034350" y="77153"/>
                    <a:pt x="2052352" y="77153"/>
                  </a:cubicBezTo>
                  <a:cubicBezTo>
                    <a:pt x="2073593" y="77153"/>
                    <a:pt x="2090928" y="59817"/>
                    <a:pt x="2090928" y="38576"/>
                  </a:cubicBezTo>
                  <a:cubicBezTo>
                    <a:pt x="2090928" y="17336"/>
                    <a:pt x="2073593" y="0"/>
                    <a:pt x="2052352" y="0"/>
                  </a:cubicBezTo>
                  <a:cubicBezTo>
                    <a:pt x="2034445" y="0"/>
                    <a:pt x="2019300" y="12478"/>
                    <a:pt x="2015109" y="29242"/>
                  </a:cubicBezTo>
                  <a:close/>
                  <a:moveTo>
                    <a:pt x="135350" y="2285333"/>
                  </a:moveTo>
                  <a:lnTo>
                    <a:pt x="18669" y="2168652"/>
                  </a:lnTo>
                  <a:lnTo>
                    <a:pt x="18669" y="1655636"/>
                  </a:lnTo>
                  <a:lnTo>
                    <a:pt x="135350" y="1538954"/>
                  </a:lnTo>
                  <a:lnTo>
                    <a:pt x="135350" y="2285333"/>
                  </a:lnTo>
                  <a:close/>
                  <a:moveTo>
                    <a:pt x="177165" y="888873"/>
                  </a:moveTo>
                  <a:lnTo>
                    <a:pt x="177165" y="928783"/>
                  </a:lnTo>
                  <a:lnTo>
                    <a:pt x="154019" y="951929"/>
                  </a:lnTo>
                  <a:lnTo>
                    <a:pt x="154019" y="865727"/>
                  </a:lnTo>
                  <a:lnTo>
                    <a:pt x="177165" y="888873"/>
                  </a:lnTo>
                  <a:close/>
                  <a:moveTo>
                    <a:pt x="2072259" y="38576"/>
                  </a:moveTo>
                  <a:cubicBezTo>
                    <a:pt x="2072259" y="49530"/>
                    <a:pt x="2063306" y="58484"/>
                    <a:pt x="2052352" y="58484"/>
                  </a:cubicBezTo>
                  <a:cubicBezTo>
                    <a:pt x="2041398" y="58484"/>
                    <a:pt x="2032445" y="49530"/>
                    <a:pt x="2032445" y="38576"/>
                  </a:cubicBezTo>
                  <a:cubicBezTo>
                    <a:pt x="2032445" y="27623"/>
                    <a:pt x="2041398" y="18669"/>
                    <a:pt x="2052352" y="18669"/>
                  </a:cubicBezTo>
                  <a:cubicBezTo>
                    <a:pt x="2063401" y="18669"/>
                    <a:pt x="2072259" y="27623"/>
                    <a:pt x="2072259" y="38576"/>
                  </a:cubicBezTo>
                  <a:close/>
                </a:path>
              </a:pathLst>
            </a:custGeom>
            <a:grpFill/>
            <a:ln w="9525" cap="flat">
              <a:noFill/>
              <a:prstDash val="solid"/>
              <a:miter/>
            </a:ln>
          </p:spPr>
          <p:txBody>
            <a:bodyPr rtlCol="0" anchor="ctr"/>
            <a:lstStyle/>
            <a:p>
              <a:endParaRPr lang="zh-CN" altLang="en-US">
                <a:cs typeface="汉仪君黑-55W" panose="00020600040101010101" charset="-122"/>
              </a:endParaRPr>
            </a:p>
          </p:txBody>
        </p:sp>
        <p:sp>
          <p:nvSpPr>
            <p:cNvPr id="54" name="任意多边形: 形状 53"/>
            <p:cNvSpPr/>
            <p:nvPr/>
          </p:nvSpPr>
          <p:spPr>
            <a:xfrm>
              <a:off x="389165" y="1772230"/>
              <a:ext cx="108965" cy="187452"/>
            </a:xfrm>
            <a:custGeom>
              <a:avLst/>
              <a:gdLst>
                <a:gd name="connsiteX0" fmla="*/ 108966 w 108965"/>
                <a:gd name="connsiteY0" fmla="*/ 0 h 187452"/>
                <a:gd name="connsiteX1" fmla="*/ 0 w 108965"/>
                <a:gd name="connsiteY1" fmla="*/ 108871 h 187452"/>
                <a:gd name="connsiteX2" fmla="*/ 0 w 108965"/>
                <a:gd name="connsiteY2" fmla="*/ 187452 h 187452"/>
                <a:gd name="connsiteX3" fmla="*/ 108966 w 108965"/>
                <a:gd name="connsiteY3" fmla="*/ 78581 h 187452"/>
                <a:gd name="connsiteX4" fmla="*/ 108966 w 108965"/>
                <a:gd name="connsiteY4" fmla="*/ 0 h 187452"/>
                <a:gd name="connsiteX5" fmla="*/ 18669 w 108965"/>
                <a:gd name="connsiteY5" fmla="*/ 116586 h 187452"/>
                <a:gd name="connsiteX6" fmla="*/ 90202 w 108965"/>
                <a:gd name="connsiteY6" fmla="*/ 45053 h 187452"/>
                <a:gd name="connsiteX7" fmla="*/ 90202 w 108965"/>
                <a:gd name="connsiteY7" fmla="*/ 70676 h 187452"/>
                <a:gd name="connsiteX8" fmla="*/ 18669 w 108965"/>
                <a:gd name="connsiteY8" fmla="*/ 142208 h 187452"/>
                <a:gd name="connsiteX9" fmla="*/ 18669 w 108965"/>
                <a:gd name="connsiteY9" fmla="*/ 116586 h 187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965" h="187452">
                  <a:moveTo>
                    <a:pt x="108966" y="0"/>
                  </a:moveTo>
                  <a:lnTo>
                    <a:pt x="0" y="108871"/>
                  </a:lnTo>
                  <a:lnTo>
                    <a:pt x="0" y="187452"/>
                  </a:lnTo>
                  <a:lnTo>
                    <a:pt x="108966" y="78581"/>
                  </a:lnTo>
                  <a:lnTo>
                    <a:pt x="108966" y="0"/>
                  </a:lnTo>
                  <a:close/>
                  <a:moveTo>
                    <a:pt x="18669" y="116586"/>
                  </a:moveTo>
                  <a:lnTo>
                    <a:pt x="90202" y="45053"/>
                  </a:lnTo>
                  <a:lnTo>
                    <a:pt x="90202" y="70676"/>
                  </a:lnTo>
                  <a:lnTo>
                    <a:pt x="18669" y="142208"/>
                  </a:lnTo>
                  <a:lnTo>
                    <a:pt x="18669" y="116586"/>
                  </a:lnTo>
                  <a:close/>
                </a:path>
              </a:pathLst>
            </a:custGeom>
            <a:grpFill/>
            <a:ln w="9525" cap="flat">
              <a:noFill/>
              <a:prstDash val="solid"/>
              <a:miter/>
            </a:ln>
          </p:spPr>
          <p:txBody>
            <a:bodyPr rtlCol="0" anchor="ctr"/>
            <a:lstStyle/>
            <a:p>
              <a:endParaRPr lang="zh-CN" altLang="en-US">
                <a:cs typeface="汉仪君黑-55W" panose="00020600040101010101" charset="-122"/>
              </a:endParaRPr>
            </a:p>
          </p:txBody>
        </p:sp>
        <p:sp>
          <p:nvSpPr>
            <p:cNvPr id="55" name="任意多边形: 形状 54"/>
            <p:cNvSpPr/>
            <p:nvPr/>
          </p:nvSpPr>
          <p:spPr>
            <a:xfrm>
              <a:off x="389165" y="1660597"/>
              <a:ext cx="108965" cy="187547"/>
            </a:xfrm>
            <a:custGeom>
              <a:avLst/>
              <a:gdLst>
                <a:gd name="connsiteX0" fmla="*/ 108966 w 108965"/>
                <a:gd name="connsiteY0" fmla="*/ 0 h 187547"/>
                <a:gd name="connsiteX1" fmla="*/ 0 w 108965"/>
                <a:gd name="connsiteY1" fmla="*/ 108966 h 187547"/>
                <a:gd name="connsiteX2" fmla="*/ 0 w 108965"/>
                <a:gd name="connsiteY2" fmla="*/ 187547 h 187547"/>
                <a:gd name="connsiteX3" fmla="*/ 108966 w 108965"/>
                <a:gd name="connsiteY3" fmla="*/ 78676 h 187547"/>
                <a:gd name="connsiteX4" fmla="*/ 108966 w 108965"/>
                <a:gd name="connsiteY4" fmla="*/ 0 h 187547"/>
                <a:gd name="connsiteX5" fmla="*/ 18669 w 108965"/>
                <a:gd name="connsiteY5" fmla="*/ 116681 h 187547"/>
                <a:gd name="connsiteX6" fmla="*/ 90202 w 108965"/>
                <a:gd name="connsiteY6" fmla="*/ 45148 h 187547"/>
                <a:gd name="connsiteX7" fmla="*/ 90202 w 108965"/>
                <a:gd name="connsiteY7" fmla="*/ 70771 h 187547"/>
                <a:gd name="connsiteX8" fmla="*/ 18669 w 108965"/>
                <a:gd name="connsiteY8" fmla="*/ 142303 h 187547"/>
                <a:gd name="connsiteX9" fmla="*/ 18669 w 108965"/>
                <a:gd name="connsiteY9" fmla="*/ 116681 h 187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965" h="187547">
                  <a:moveTo>
                    <a:pt x="108966" y="0"/>
                  </a:moveTo>
                  <a:lnTo>
                    <a:pt x="0" y="108966"/>
                  </a:lnTo>
                  <a:lnTo>
                    <a:pt x="0" y="187547"/>
                  </a:lnTo>
                  <a:lnTo>
                    <a:pt x="108966" y="78676"/>
                  </a:lnTo>
                  <a:lnTo>
                    <a:pt x="108966" y="0"/>
                  </a:lnTo>
                  <a:close/>
                  <a:moveTo>
                    <a:pt x="18669" y="116681"/>
                  </a:moveTo>
                  <a:lnTo>
                    <a:pt x="90202" y="45148"/>
                  </a:lnTo>
                  <a:lnTo>
                    <a:pt x="90202" y="70771"/>
                  </a:lnTo>
                  <a:lnTo>
                    <a:pt x="18669" y="142303"/>
                  </a:lnTo>
                  <a:lnTo>
                    <a:pt x="18669" y="116681"/>
                  </a:lnTo>
                  <a:close/>
                </a:path>
              </a:pathLst>
            </a:custGeom>
            <a:grpFill/>
            <a:ln w="9525" cap="flat">
              <a:noFill/>
              <a:prstDash val="solid"/>
              <a:miter/>
            </a:ln>
          </p:spPr>
          <p:txBody>
            <a:bodyPr rtlCol="0" anchor="ctr"/>
            <a:lstStyle/>
            <a:p>
              <a:endParaRPr lang="zh-CN" altLang="en-US">
                <a:cs typeface="汉仪君黑-55W" panose="00020600040101010101" charset="-122"/>
              </a:endParaRPr>
            </a:p>
          </p:txBody>
        </p:sp>
        <p:sp>
          <p:nvSpPr>
            <p:cNvPr id="56" name="任意多边形: 形状 55"/>
            <p:cNvSpPr/>
            <p:nvPr/>
          </p:nvSpPr>
          <p:spPr>
            <a:xfrm>
              <a:off x="389165" y="1549059"/>
              <a:ext cx="108965" cy="187547"/>
            </a:xfrm>
            <a:custGeom>
              <a:avLst/>
              <a:gdLst>
                <a:gd name="connsiteX0" fmla="*/ 108966 w 108965"/>
                <a:gd name="connsiteY0" fmla="*/ 0 h 187547"/>
                <a:gd name="connsiteX1" fmla="*/ 0 w 108965"/>
                <a:gd name="connsiteY1" fmla="*/ 108966 h 187547"/>
                <a:gd name="connsiteX2" fmla="*/ 0 w 108965"/>
                <a:gd name="connsiteY2" fmla="*/ 187547 h 187547"/>
                <a:gd name="connsiteX3" fmla="*/ 108966 w 108965"/>
                <a:gd name="connsiteY3" fmla="*/ 78581 h 187547"/>
                <a:gd name="connsiteX4" fmla="*/ 108966 w 108965"/>
                <a:gd name="connsiteY4" fmla="*/ 0 h 187547"/>
                <a:gd name="connsiteX5" fmla="*/ 18669 w 108965"/>
                <a:gd name="connsiteY5" fmla="*/ 116681 h 187547"/>
                <a:gd name="connsiteX6" fmla="*/ 90202 w 108965"/>
                <a:gd name="connsiteY6" fmla="*/ 45149 h 187547"/>
                <a:gd name="connsiteX7" fmla="*/ 90202 w 108965"/>
                <a:gd name="connsiteY7" fmla="*/ 70771 h 187547"/>
                <a:gd name="connsiteX8" fmla="*/ 18669 w 108965"/>
                <a:gd name="connsiteY8" fmla="*/ 142304 h 187547"/>
                <a:gd name="connsiteX9" fmla="*/ 18669 w 108965"/>
                <a:gd name="connsiteY9" fmla="*/ 116681 h 187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965" h="187547">
                  <a:moveTo>
                    <a:pt x="108966" y="0"/>
                  </a:moveTo>
                  <a:lnTo>
                    <a:pt x="0" y="108966"/>
                  </a:lnTo>
                  <a:lnTo>
                    <a:pt x="0" y="187547"/>
                  </a:lnTo>
                  <a:lnTo>
                    <a:pt x="108966" y="78581"/>
                  </a:lnTo>
                  <a:lnTo>
                    <a:pt x="108966" y="0"/>
                  </a:lnTo>
                  <a:close/>
                  <a:moveTo>
                    <a:pt x="18669" y="116681"/>
                  </a:moveTo>
                  <a:lnTo>
                    <a:pt x="90202" y="45149"/>
                  </a:lnTo>
                  <a:lnTo>
                    <a:pt x="90202" y="70771"/>
                  </a:lnTo>
                  <a:lnTo>
                    <a:pt x="18669" y="142304"/>
                  </a:lnTo>
                  <a:lnTo>
                    <a:pt x="18669" y="116681"/>
                  </a:lnTo>
                  <a:close/>
                </a:path>
              </a:pathLst>
            </a:custGeom>
            <a:grpFill/>
            <a:ln w="9525" cap="flat">
              <a:noFill/>
              <a:prstDash val="solid"/>
              <a:miter/>
            </a:ln>
          </p:spPr>
          <p:txBody>
            <a:bodyPr rtlCol="0" anchor="ctr"/>
            <a:lstStyle/>
            <a:p>
              <a:endParaRPr lang="zh-CN" altLang="en-US">
                <a:cs typeface="汉仪君黑-55W" panose="00020600040101010101" charset="-122"/>
              </a:endParaRPr>
            </a:p>
          </p:txBody>
        </p:sp>
        <p:sp>
          <p:nvSpPr>
            <p:cNvPr id="57" name="任意多边形: 形状 56"/>
            <p:cNvSpPr/>
            <p:nvPr/>
          </p:nvSpPr>
          <p:spPr>
            <a:xfrm>
              <a:off x="389165" y="1437522"/>
              <a:ext cx="108965" cy="187547"/>
            </a:xfrm>
            <a:custGeom>
              <a:avLst/>
              <a:gdLst>
                <a:gd name="connsiteX0" fmla="*/ 108966 w 108965"/>
                <a:gd name="connsiteY0" fmla="*/ 0 h 187547"/>
                <a:gd name="connsiteX1" fmla="*/ 0 w 108965"/>
                <a:gd name="connsiteY1" fmla="*/ 108966 h 187547"/>
                <a:gd name="connsiteX2" fmla="*/ 0 w 108965"/>
                <a:gd name="connsiteY2" fmla="*/ 187547 h 187547"/>
                <a:gd name="connsiteX3" fmla="*/ 108966 w 108965"/>
                <a:gd name="connsiteY3" fmla="*/ 78677 h 187547"/>
                <a:gd name="connsiteX4" fmla="*/ 108966 w 108965"/>
                <a:gd name="connsiteY4" fmla="*/ 0 h 187547"/>
                <a:gd name="connsiteX5" fmla="*/ 18669 w 108965"/>
                <a:gd name="connsiteY5" fmla="*/ 116681 h 187547"/>
                <a:gd name="connsiteX6" fmla="*/ 90202 w 108965"/>
                <a:gd name="connsiteY6" fmla="*/ 45148 h 187547"/>
                <a:gd name="connsiteX7" fmla="*/ 90202 w 108965"/>
                <a:gd name="connsiteY7" fmla="*/ 70771 h 187547"/>
                <a:gd name="connsiteX8" fmla="*/ 18669 w 108965"/>
                <a:gd name="connsiteY8" fmla="*/ 142304 h 187547"/>
                <a:gd name="connsiteX9" fmla="*/ 18669 w 108965"/>
                <a:gd name="connsiteY9" fmla="*/ 116681 h 187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965" h="187547">
                  <a:moveTo>
                    <a:pt x="108966" y="0"/>
                  </a:moveTo>
                  <a:lnTo>
                    <a:pt x="0" y="108966"/>
                  </a:lnTo>
                  <a:lnTo>
                    <a:pt x="0" y="187547"/>
                  </a:lnTo>
                  <a:lnTo>
                    <a:pt x="108966" y="78677"/>
                  </a:lnTo>
                  <a:lnTo>
                    <a:pt x="108966" y="0"/>
                  </a:lnTo>
                  <a:close/>
                  <a:moveTo>
                    <a:pt x="18669" y="116681"/>
                  </a:moveTo>
                  <a:lnTo>
                    <a:pt x="90202" y="45148"/>
                  </a:lnTo>
                  <a:lnTo>
                    <a:pt x="90202" y="70771"/>
                  </a:lnTo>
                  <a:lnTo>
                    <a:pt x="18669" y="142304"/>
                  </a:lnTo>
                  <a:lnTo>
                    <a:pt x="18669" y="116681"/>
                  </a:lnTo>
                  <a:close/>
                </a:path>
              </a:pathLst>
            </a:custGeom>
            <a:grpFill/>
            <a:ln w="9525" cap="flat">
              <a:noFill/>
              <a:prstDash val="solid"/>
              <a:miter/>
            </a:ln>
          </p:spPr>
          <p:txBody>
            <a:bodyPr rtlCol="0" anchor="ctr"/>
            <a:lstStyle/>
            <a:p>
              <a:endParaRPr lang="zh-CN" altLang="en-US">
                <a:cs typeface="汉仪君黑-55W" panose="00020600040101010101" charset="-122"/>
              </a:endParaRPr>
            </a:p>
          </p:txBody>
        </p:sp>
        <p:sp>
          <p:nvSpPr>
            <p:cNvPr id="58" name="任意多边形: 形状 57"/>
            <p:cNvSpPr/>
            <p:nvPr/>
          </p:nvSpPr>
          <p:spPr>
            <a:xfrm>
              <a:off x="389165" y="1325984"/>
              <a:ext cx="108965" cy="187452"/>
            </a:xfrm>
            <a:custGeom>
              <a:avLst/>
              <a:gdLst>
                <a:gd name="connsiteX0" fmla="*/ 108966 w 108965"/>
                <a:gd name="connsiteY0" fmla="*/ 0 h 187452"/>
                <a:gd name="connsiteX1" fmla="*/ 0 w 108965"/>
                <a:gd name="connsiteY1" fmla="*/ 108871 h 187452"/>
                <a:gd name="connsiteX2" fmla="*/ 0 w 108965"/>
                <a:gd name="connsiteY2" fmla="*/ 187452 h 187452"/>
                <a:gd name="connsiteX3" fmla="*/ 108966 w 108965"/>
                <a:gd name="connsiteY3" fmla="*/ 78581 h 187452"/>
                <a:gd name="connsiteX4" fmla="*/ 108966 w 108965"/>
                <a:gd name="connsiteY4" fmla="*/ 0 h 187452"/>
                <a:gd name="connsiteX5" fmla="*/ 18669 w 108965"/>
                <a:gd name="connsiteY5" fmla="*/ 116681 h 187452"/>
                <a:gd name="connsiteX6" fmla="*/ 90202 w 108965"/>
                <a:gd name="connsiteY6" fmla="*/ 45148 h 187452"/>
                <a:gd name="connsiteX7" fmla="*/ 90202 w 108965"/>
                <a:gd name="connsiteY7" fmla="*/ 70771 h 187452"/>
                <a:gd name="connsiteX8" fmla="*/ 18669 w 108965"/>
                <a:gd name="connsiteY8" fmla="*/ 142303 h 187452"/>
                <a:gd name="connsiteX9" fmla="*/ 18669 w 108965"/>
                <a:gd name="connsiteY9" fmla="*/ 116681 h 187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965" h="187452">
                  <a:moveTo>
                    <a:pt x="108966" y="0"/>
                  </a:moveTo>
                  <a:lnTo>
                    <a:pt x="0" y="108871"/>
                  </a:lnTo>
                  <a:lnTo>
                    <a:pt x="0" y="187452"/>
                  </a:lnTo>
                  <a:lnTo>
                    <a:pt x="108966" y="78581"/>
                  </a:lnTo>
                  <a:lnTo>
                    <a:pt x="108966" y="0"/>
                  </a:lnTo>
                  <a:close/>
                  <a:moveTo>
                    <a:pt x="18669" y="116681"/>
                  </a:moveTo>
                  <a:lnTo>
                    <a:pt x="90202" y="45148"/>
                  </a:lnTo>
                  <a:lnTo>
                    <a:pt x="90202" y="70771"/>
                  </a:lnTo>
                  <a:lnTo>
                    <a:pt x="18669" y="142303"/>
                  </a:lnTo>
                  <a:lnTo>
                    <a:pt x="18669" y="116681"/>
                  </a:lnTo>
                  <a:close/>
                </a:path>
              </a:pathLst>
            </a:custGeom>
            <a:grpFill/>
            <a:ln w="9525" cap="flat">
              <a:noFill/>
              <a:prstDash val="solid"/>
              <a:miter/>
            </a:ln>
          </p:spPr>
          <p:txBody>
            <a:bodyPr rtlCol="0" anchor="ctr"/>
            <a:lstStyle/>
            <a:p>
              <a:endParaRPr lang="zh-CN" altLang="en-US">
                <a:cs typeface="汉仪君黑-55W" panose="00020600040101010101" charset="-122"/>
              </a:endParaRPr>
            </a:p>
          </p:txBody>
        </p:sp>
        <p:sp>
          <p:nvSpPr>
            <p:cNvPr id="59" name="任意多边形: 形状 58"/>
            <p:cNvSpPr/>
            <p:nvPr/>
          </p:nvSpPr>
          <p:spPr>
            <a:xfrm>
              <a:off x="398499" y="399392"/>
              <a:ext cx="308610" cy="308514"/>
            </a:xfrm>
            <a:custGeom>
              <a:avLst/>
              <a:gdLst>
                <a:gd name="connsiteX0" fmla="*/ 128016 w 308610"/>
                <a:gd name="connsiteY0" fmla="*/ 0 h 308514"/>
                <a:gd name="connsiteX1" fmla="*/ 0 w 308610"/>
                <a:gd name="connsiteY1" fmla="*/ 128016 h 308514"/>
                <a:gd name="connsiteX2" fmla="*/ 0 w 308610"/>
                <a:gd name="connsiteY2" fmla="*/ 308515 h 308514"/>
                <a:gd name="connsiteX3" fmla="*/ 308610 w 308610"/>
                <a:gd name="connsiteY3" fmla="*/ 0 h 308514"/>
                <a:gd name="connsiteX4" fmla="*/ 128016 w 308610"/>
                <a:gd name="connsiteY4" fmla="*/ 0 h 308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10" h="308514">
                  <a:moveTo>
                    <a:pt x="128016" y="0"/>
                  </a:moveTo>
                  <a:lnTo>
                    <a:pt x="0" y="128016"/>
                  </a:lnTo>
                  <a:cubicBezTo>
                    <a:pt x="0" y="198501"/>
                    <a:pt x="0" y="238030"/>
                    <a:pt x="0" y="308515"/>
                  </a:cubicBezTo>
                  <a:lnTo>
                    <a:pt x="308610" y="0"/>
                  </a:lnTo>
                  <a:cubicBezTo>
                    <a:pt x="238030" y="0"/>
                    <a:pt x="198501" y="0"/>
                    <a:pt x="128016" y="0"/>
                  </a:cubicBezTo>
                  <a:close/>
                </a:path>
              </a:pathLst>
            </a:custGeom>
            <a:grpFill/>
            <a:ln w="9525" cap="flat">
              <a:noFill/>
              <a:prstDash val="solid"/>
              <a:miter/>
            </a:ln>
          </p:spPr>
          <p:txBody>
            <a:bodyPr rtlCol="0" anchor="ctr"/>
            <a:lstStyle/>
            <a:p>
              <a:endParaRPr lang="zh-CN" altLang="en-US">
                <a:cs typeface="汉仪君黑-55W" panose="00020600040101010101" charset="-122"/>
              </a:endParaRPr>
            </a:p>
          </p:txBody>
        </p:sp>
        <p:sp>
          <p:nvSpPr>
            <p:cNvPr id="60" name="任意多边形: 形状 59"/>
            <p:cNvSpPr/>
            <p:nvPr/>
          </p:nvSpPr>
          <p:spPr>
            <a:xfrm>
              <a:off x="578236" y="759056"/>
              <a:ext cx="146494" cy="77152"/>
            </a:xfrm>
            <a:custGeom>
              <a:avLst/>
              <a:gdLst>
                <a:gd name="connsiteX0" fmla="*/ 146494 w 146494"/>
                <a:gd name="connsiteY0" fmla="*/ 77152 h 77152"/>
                <a:gd name="connsiteX1" fmla="*/ 146494 w 146494"/>
                <a:gd name="connsiteY1" fmla="*/ 0 h 77152"/>
                <a:gd name="connsiteX2" fmla="*/ 0 w 146494"/>
                <a:gd name="connsiteY2" fmla="*/ 0 h 77152"/>
                <a:gd name="connsiteX3" fmla="*/ 0 w 146494"/>
                <a:gd name="connsiteY3" fmla="*/ 77152 h 77152"/>
                <a:gd name="connsiteX4" fmla="*/ 146494 w 146494"/>
                <a:gd name="connsiteY4" fmla="*/ 77152 h 77152"/>
                <a:gd name="connsiteX5" fmla="*/ 18669 w 146494"/>
                <a:gd name="connsiteY5" fmla="*/ 58388 h 77152"/>
                <a:gd name="connsiteX6" fmla="*/ 18669 w 146494"/>
                <a:gd name="connsiteY6" fmla="*/ 18669 h 77152"/>
                <a:gd name="connsiteX7" fmla="*/ 127730 w 146494"/>
                <a:gd name="connsiteY7" fmla="*/ 18669 h 77152"/>
                <a:gd name="connsiteX8" fmla="*/ 127730 w 146494"/>
                <a:gd name="connsiteY8" fmla="*/ 58388 h 77152"/>
                <a:gd name="connsiteX9" fmla="*/ 18669 w 146494"/>
                <a:gd name="connsiteY9" fmla="*/ 58388 h 7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494" h="77152">
                  <a:moveTo>
                    <a:pt x="146494" y="77152"/>
                  </a:moveTo>
                  <a:lnTo>
                    <a:pt x="146494" y="0"/>
                  </a:lnTo>
                  <a:lnTo>
                    <a:pt x="0" y="0"/>
                  </a:lnTo>
                  <a:lnTo>
                    <a:pt x="0" y="77152"/>
                  </a:lnTo>
                  <a:lnTo>
                    <a:pt x="146494" y="77152"/>
                  </a:lnTo>
                  <a:close/>
                  <a:moveTo>
                    <a:pt x="18669" y="58388"/>
                  </a:moveTo>
                  <a:lnTo>
                    <a:pt x="18669" y="18669"/>
                  </a:lnTo>
                  <a:lnTo>
                    <a:pt x="127730" y="18669"/>
                  </a:lnTo>
                  <a:lnTo>
                    <a:pt x="127730" y="58388"/>
                  </a:lnTo>
                  <a:lnTo>
                    <a:pt x="18669" y="58388"/>
                  </a:lnTo>
                  <a:close/>
                </a:path>
              </a:pathLst>
            </a:custGeom>
            <a:grpFill/>
            <a:ln w="9525" cap="flat">
              <a:noFill/>
              <a:prstDash val="solid"/>
              <a:miter/>
            </a:ln>
          </p:spPr>
          <p:txBody>
            <a:bodyPr rtlCol="0" anchor="ctr"/>
            <a:lstStyle/>
            <a:p>
              <a:endParaRPr lang="zh-CN" altLang="en-US">
                <a:cs typeface="汉仪君黑-55W" panose="00020600040101010101" charset="-122"/>
              </a:endParaRPr>
            </a:p>
          </p:txBody>
        </p:sp>
        <p:sp>
          <p:nvSpPr>
            <p:cNvPr id="61" name="任意多边形: 形状 60"/>
            <p:cNvSpPr/>
            <p:nvPr/>
          </p:nvSpPr>
          <p:spPr>
            <a:xfrm>
              <a:off x="578236" y="862783"/>
              <a:ext cx="146494" cy="77152"/>
            </a:xfrm>
            <a:custGeom>
              <a:avLst/>
              <a:gdLst>
                <a:gd name="connsiteX0" fmla="*/ 0 w 146494"/>
                <a:gd name="connsiteY0" fmla="*/ 77152 h 77152"/>
                <a:gd name="connsiteX1" fmla="*/ 146494 w 146494"/>
                <a:gd name="connsiteY1" fmla="*/ 77152 h 77152"/>
                <a:gd name="connsiteX2" fmla="*/ 146494 w 146494"/>
                <a:gd name="connsiteY2" fmla="*/ 0 h 77152"/>
                <a:gd name="connsiteX3" fmla="*/ 0 w 146494"/>
                <a:gd name="connsiteY3" fmla="*/ 0 h 77152"/>
                <a:gd name="connsiteX4" fmla="*/ 0 w 146494"/>
                <a:gd name="connsiteY4" fmla="*/ 77152 h 77152"/>
                <a:gd name="connsiteX5" fmla="*/ 127730 w 146494"/>
                <a:gd name="connsiteY5" fmla="*/ 18764 h 77152"/>
                <a:gd name="connsiteX6" fmla="*/ 127730 w 146494"/>
                <a:gd name="connsiteY6" fmla="*/ 58483 h 77152"/>
                <a:gd name="connsiteX7" fmla="*/ 18669 w 146494"/>
                <a:gd name="connsiteY7" fmla="*/ 58483 h 77152"/>
                <a:gd name="connsiteX8" fmla="*/ 18669 w 146494"/>
                <a:gd name="connsiteY8" fmla="*/ 18764 h 77152"/>
                <a:gd name="connsiteX9" fmla="*/ 127730 w 146494"/>
                <a:gd name="connsiteY9" fmla="*/ 18764 h 7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494" h="77152">
                  <a:moveTo>
                    <a:pt x="0" y="77152"/>
                  </a:moveTo>
                  <a:lnTo>
                    <a:pt x="146494" y="77152"/>
                  </a:lnTo>
                  <a:lnTo>
                    <a:pt x="146494" y="0"/>
                  </a:lnTo>
                  <a:lnTo>
                    <a:pt x="0" y="0"/>
                  </a:lnTo>
                  <a:lnTo>
                    <a:pt x="0" y="77152"/>
                  </a:lnTo>
                  <a:close/>
                  <a:moveTo>
                    <a:pt x="127730" y="18764"/>
                  </a:moveTo>
                  <a:lnTo>
                    <a:pt x="127730" y="58483"/>
                  </a:lnTo>
                  <a:lnTo>
                    <a:pt x="18669" y="58483"/>
                  </a:lnTo>
                  <a:lnTo>
                    <a:pt x="18669" y="18764"/>
                  </a:lnTo>
                  <a:lnTo>
                    <a:pt x="127730" y="18764"/>
                  </a:lnTo>
                  <a:close/>
                </a:path>
              </a:pathLst>
            </a:custGeom>
            <a:grpFill/>
            <a:ln w="9525" cap="flat">
              <a:noFill/>
              <a:prstDash val="solid"/>
              <a:miter/>
            </a:ln>
          </p:spPr>
          <p:txBody>
            <a:bodyPr rtlCol="0" anchor="ctr"/>
            <a:lstStyle/>
            <a:p>
              <a:endParaRPr lang="zh-CN" altLang="en-US">
                <a:cs typeface="汉仪君黑-55W" panose="00020600040101010101" charset="-122"/>
              </a:endParaRPr>
            </a:p>
          </p:txBody>
        </p:sp>
        <p:sp>
          <p:nvSpPr>
            <p:cNvPr id="62" name="任意多边形: 形状 61"/>
            <p:cNvSpPr/>
            <p:nvPr/>
          </p:nvSpPr>
          <p:spPr>
            <a:xfrm>
              <a:off x="578236" y="966605"/>
              <a:ext cx="146494" cy="77152"/>
            </a:xfrm>
            <a:custGeom>
              <a:avLst/>
              <a:gdLst>
                <a:gd name="connsiteX0" fmla="*/ 0 w 146494"/>
                <a:gd name="connsiteY0" fmla="*/ 0 h 77152"/>
                <a:gd name="connsiteX1" fmla="*/ 0 w 146494"/>
                <a:gd name="connsiteY1" fmla="*/ 77152 h 77152"/>
                <a:gd name="connsiteX2" fmla="*/ 146494 w 146494"/>
                <a:gd name="connsiteY2" fmla="*/ 77152 h 77152"/>
                <a:gd name="connsiteX3" fmla="*/ 146494 w 146494"/>
                <a:gd name="connsiteY3" fmla="*/ 0 h 77152"/>
                <a:gd name="connsiteX4" fmla="*/ 0 w 146494"/>
                <a:gd name="connsiteY4" fmla="*/ 0 h 77152"/>
                <a:gd name="connsiteX5" fmla="*/ 127730 w 146494"/>
                <a:gd name="connsiteY5" fmla="*/ 18669 h 77152"/>
                <a:gd name="connsiteX6" fmla="*/ 127730 w 146494"/>
                <a:gd name="connsiteY6" fmla="*/ 58388 h 77152"/>
                <a:gd name="connsiteX7" fmla="*/ 18669 w 146494"/>
                <a:gd name="connsiteY7" fmla="*/ 58388 h 77152"/>
                <a:gd name="connsiteX8" fmla="*/ 18669 w 146494"/>
                <a:gd name="connsiteY8" fmla="*/ 18669 h 77152"/>
                <a:gd name="connsiteX9" fmla="*/ 127730 w 146494"/>
                <a:gd name="connsiteY9" fmla="*/ 18669 h 7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494" h="77152">
                  <a:moveTo>
                    <a:pt x="0" y="0"/>
                  </a:moveTo>
                  <a:lnTo>
                    <a:pt x="0" y="77152"/>
                  </a:lnTo>
                  <a:lnTo>
                    <a:pt x="146494" y="77152"/>
                  </a:lnTo>
                  <a:lnTo>
                    <a:pt x="146494" y="0"/>
                  </a:lnTo>
                  <a:lnTo>
                    <a:pt x="0" y="0"/>
                  </a:lnTo>
                  <a:close/>
                  <a:moveTo>
                    <a:pt x="127730" y="18669"/>
                  </a:moveTo>
                  <a:lnTo>
                    <a:pt x="127730" y="58388"/>
                  </a:lnTo>
                  <a:lnTo>
                    <a:pt x="18669" y="58388"/>
                  </a:lnTo>
                  <a:lnTo>
                    <a:pt x="18669" y="18669"/>
                  </a:lnTo>
                  <a:lnTo>
                    <a:pt x="127730" y="18669"/>
                  </a:lnTo>
                  <a:close/>
                </a:path>
              </a:pathLst>
            </a:custGeom>
            <a:grpFill/>
            <a:ln w="9525" cap="flat">
              <a:noFill/>
              <a:prstDash val="solid"/>
              <a:miter/>
            </a:ln>
          </p:spPr>
          <p:txBody>
            <a:bodyPr rtlCol="0" anchor="ctr"/>
            <a:lstStyle/>
            <a:p>
              <a:endParaRPr lang="zh-CN" altLang="en-US">
                <a:cs typeface="汉仪君黑-55W" panose="00020600040101010101" charset="-122"/>
              </a:endParaRPr>
            </a:p>
          </p:txBody>
        </p:sp>
        <p:sp>
          <p:nvSpPr>
            <p:cNvPr id="63" name="任意多边形: 形状 62"/>
            <p:cNvSpPr/>
            <p:nvPr/>
          </p:nvSpPr>
          <p:spPr>
            <a:xfrm>
              <a:off x="578236" y="1070428"/>
              <a:ext cx="146494" cy="77152"/>
            </a:xfrm>
            <a:custGeom>
              <a:avLst/>
              <a:gdLst>
                <a:gd name="connsiteX0" fmla="*/ 146494 w 146494"/>
                <a:gd name="connsiteY0" fmla="*/ 77152 h 77152"/>
                <a:gd name="connsiteX1" fmla="*/ 146494 w 146494"/>
                <a:gd name="connsiteY1" fmla="*/ 0 h 77152"/>
                <a:gd name="connsiteX2" fmla="*/ 0 w 146494"/>
                <a:gd name="connsiteY2" fmla="*/ 0 h 77152"/>
                <a:gd name="connsiteX3" fmla="*/ 0 w 146494"/>
                <a:gd name="connsiteY3" fmla="*/ 77152 h 77152"/>
                <a:gd name="connsiteX4" fmla="*/ 146494 w 146494"/>
                <a:gd name="connsiteY4" fmla="*/ 77152 h 77152"/>
                <a:gd name="connsiteX5" fmla="*/ 18669 w 146494"/>
                <a:gd name="connsiteY5" fmla="*/ 58388 h 77152"/>
                <a:gd name="connsiteX6" fmla="*/ 18669 w 146494"/>
                <a:gd name="connsiteY6" fmla="*/ 18669 h 77152"/>
                <a:gd name="connsiteX7" fmla="*/ 127730 w 146494"/>
                <a:gd name="connsiteY7" fmla="*/ 18669 h 77152"/>
                <a:gd name="connsiteX8" fmla="*/ 127730 w 146494"/>
                <a:gd name="connsiteY8" fmla="*/ 58388 h 77152"/>
                <a:gd name="connsiteX9" fmla="*/ 18669 w 146494"/>
                <a:gd name="connsiteY9" fmla="*/ 58388 h 7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494" h="77152">
                  <a:moveTo>
                    <a:pt x="146494" y="77152"/>
                  </a:moveTo>
                  <a:lnTo>
                    <a:pt x="146494" y="0"/>
                  </a:lnTo>
                  <a:lnTo>
                    <a:pt x="0" y="0"/>
                  </a:lnTo>
                  <a:lnTo>
                    <a:pt x="0" y="77152"/>
                  </a:lnTo>
                  <a:lnTo>
                    <a:pt x="146494" y="77152"/>
                  </a:lnTo>
                  <a:close/>
                  <a:moveTo>
                    <a:pt x="18669" y="58388"/>
                  </a:moveTo>
                  <a:lnTo>
                    <a:pt x="18669" y="18669"/>
                  </a:lnTo>
                  <a:lnTo>
                    <a:pt x="127730" y="18669"/>
                  </a:lnTo>
                  <a:lnTo>
                    <a:pt x="127730" y="58388"/>
                  </a:lnTo>
                  <a:lnTo>
                    <a:pt x="18669" y="58388"/>
                  </a:lnTo>
                  <a:close/>
                </a:path>
              </a:pathLst>
            </a:custGeom>
            <a:grpFill/>
            <a:ln w="9525" cap="flat">
              <a:noFill/>
              <a:prstDash val="solid"/>
              <a:miter/>
            </a:ln>
          </p:spPr>
          <p:txBody>
            <a:bodyPr rtlCol="0" anchor="ctr"/>
            <a:lstStyle/>
            <a:p>
              <a:endParaRPr lang="zh-CN" altLang="en-US">
                <a:cs typeface="汉仪君黑-55W" panose="00020600040101010101" charset="-122"/>
              </a:endParaRPr>
            </a:p>
          </p:txBody>
        </p:sp>
      </p:grpSp>
      <p:grpSp>
        <p:nvGrpSpPr>
          <p:cNvPr id="10" name="图形 27"/>
          <p:cNvGrpSpPr/>
          <p:nvPr/>
        </p:nvGrpSpPr>
        <p:grpSpPr>
          <a:xfrm rot="10800000">
            <a:off x="373954" y="3930132"/>
            <a:ext cx="4981337" cy="2598118"/>
            <a:chOff x="4198876" y="360816"/>
            <a:chExt cx="7560074" cy="3943110"/>
          </a:xfrm>
          <a:solidFill>
            <a:schemeClr val="accent1"/>
          </a:solidFill>
        </p:grpSpPr>
        <p:sp>
          <p:nvSpPr>
            <p:cNvPr id="28" name="任意多边形: 形状 27"/>
            <p:cNvSpPr/>
            <p:nvPr/>
          </p:nvSpPr>
          <p:spPr>
            <a:xfrm>
              <a:off x="4291207" y="360816"/>
              <a:ext cx="7434452" cy="3869150"/>
            </a:xfrm>
            <a:custGeom>
              <a:avLst/>
              <a:gdLst>
                <a:gd name="connsiteX0" fmla="*/ 7432254 w 7434452"/>
                <a:gd name="connsiteY0" fmla="*/ 3869151 h 3869150"/>
                <a:gd name="connsiteX1" fmla="*/ 7432254 w 7434452"/>
                <a:gd name="connsiteY1" fmla="*/ 2783464 h 3869150"/>
                <a:gd name="connsiteX2" fmla="*/ 7262351 w 7434452"/>
                <a:gd name="connsiteY2" fmla="*/ 2613561 h 3869150"/>
                <a:gd name="connsiteX3" fmla="*/ 7262351 w 7434452"/>
                <a:gd name="connsiteY3" fmla="*/ 1940699 h 3869150"/>
                <a:gd name="connsiteX4" fmla="*/ 7434453 w 7434452"/>
                <a:gd name="connsiteY4" fmla="*/ 1768597 h 3869150"/>
                <a:gd name="connsiteX5" fmla="*/ 7432254 w 7434452"/>
                <a:gd name="connsiteY5" fmla="*/ 1115364 h 3869150"/>
                <a:gd name="connsiteX6" fmla="*/ 6316733 w 7434452"/>
                <a:gd name="connsiteY6" fmla="*/ 0 h 3869150"/>
                <a:gd name="connsiteX7" fmla="*/ 2570064 w 7434452"/>
                <a:gd name="connsiteY7" fmla="*/ 0 h 3869150"/>
                <a:gd name="connsiteX8" fmla="*/ 2141851 w 7434452"/>
                <a:gd name="connsiteY8" fmla="*/ 428370 h 3869150"/>
                <a:gd name="connsiteX9" fmla="*/ 0 w 7434452"/>
                <a:gd name="connsiteY9" fmla="*/ 428370 h 3869150"/>
                <a:gd name="connsiteX10" fmla="*/ 3141 w 7434452"/>
                <a:gd name="connsiteY10" fmla="*/ 459148 h 3869150"/>
                <a:gd name="connsiteX11" fmla="*/ 2154570 w 7434452"/>
                <a:gd name="connsiteY11" fmla="*/ 459148 h 3869150"/>
                <a:gd name="connsiteX12" fmla="*/ 2582783 w 7434452"/>
                <a:gd name="connsiteY12" fmla="*/ 30777 h 3869150"/>
                <a:gd name="connsiteX13" fmla="*/ 6304014 w 7434452"/>
                <a:gd name="connsiteY13" fmla="*/ 30777 h 3869150"/>
                <a:gd name="connsiteX14" fmla="*/ 7401477 w 7434452"/>
                <a:gd name="connsiteY14" fmla="*/ 1128241 h 3869150"/>
                <a:gd name="connsiteX15" fmla="*/ 7403518 w 7434452"/>
                <a:gd name="connsiteY15" fmla="*/ 1755878 h 3869150"/>
                <a:gd name="connsiteX16" fmla="*/ 7231416 w 7434452"/>
                <a:gd name="connsiteY16" fmla="*/ 1927980 h 3869150"/>
                <a:gd name="connsiteX17" fmla="*/ 7231416 w 7434452"/>
                <a:gd name="connsiteY17" fmla="*/ 2626280 h 3869150"/>
                <a:gd name="connsiteX18" fmla="*/ 7401320 w 7434452"/>
                <a:gd name="connsiteY18" fmla="*/ 2796184 h 3869150"/>
                <a:gd name="connsiteX19" fmla="*/ 7401320 w 7434452"/>
                <a:gd name="connsiteY19" fmla="*/ 3866795 h 3869150"/>
                <a:gd name="connsiteX20" fmla="*/ 7432254 w 7434452"/>
                <a:gd name="connsiteY20" fmla="*/ 3869151 h 386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434452" h="3869150">
                  <a:moveTo>
                    <a:pt x="7432254" y="3869151"/>
                  </a:moveTo>
                  <a:lnTo>
                    <a:pt x="7432254" y="2783464"/>
                  </a:lnTo>
                  <a:lnTo>
                    <a:pt x="7262351" y="2613561"/>
                  </a:lnTo>
                  <a:lnTo>
                    <a:pt x="7262351" y="1940699"/>
                  </a:lnTo>
                  <a:lnTo>
                    <a:pt x="7434453" y="1768597"/>
                  </a:lnTo>
                  <a:lnTo>
                    <a:pt x="7432254" y="1115364"/>
                  </a:lnTo>
                  <a:lnTo>
                    <a:pt x="6316733" y="0"/>
                  </a:lnTo>
                  <a:lnTo>
                    <a:pt x="2570064" y="0"/>
                  </a:lnTo>
                  <a:lnTo>
                    <a:pt x="2141851" y="428370"/>
                  </a:lnTo>
                  <a:lnTo>
                    <a:pt x="0" y="428370"/>
                  </a:lnTo>
                  <a:lnTo>
                    <a:pt x="3141" y="459148"/>
                  </a:lnTo>
                  <a:lnTo>
                    <a:pt x="2154570" y="459148"/>
                  </a:lnTo>
                  <a:lnTo>
                    <a:pt x="2582783" y="30777"/>
                  </a:lnTo>
                  <a:lnTo>
                    <a:pt x="6304014" y="30777"/>
                  </a:lnTo>
                  <a:lnTo>
                    <a:pt x="7401477" y="1128241"/>
                  </a:lnTo>
                  <a:lnTo>
                    <a:pt x="7403518" y="1755878"/>
                  </a:lnTo>
                  <a:lnTo>
                    <a:pt x="7231416" y="1927980"/>
                  </a:lnTo>
                  <a:lnTo>
                    <a:pt x="7231416" y="2626280"/>
                  </a:lnTo>
                  <a:lnTo>
                    <a:pt x="7401320" y="2796184"/>
                  </a:lnTo>
                  <a:lnTo>
                    <a:pt x="7401320" y="3866795"/>
                  </a:lnTo>
                  <a:lnTo>
                    <a:pt x="7432254" y="3869151"/>
                  </a:lnTo>
                  <a:close/>
                </a:path>
              </a:pathLst>
            </a:custGeom>
            <a:grpFill/>
            <a:ln w="15684" cap="flat">
              <a:noFill/>
              <a:prstDash val="solid"/>
              <a:miter/>
            </a:ln>
          </p:spPr>
          <p:txBody>
            <a:bodyPr rtlCol="0" anchor="ctr"/>
            <a:lstStyle/>
            <a:p>
              <a:endParaRPr lang="zh-CN" altLang="en-US">
                <a:cs typeface="汉仪君黑-55W" panose="00020600040101010101" charset="-122"/>
              </a:endParaRPr>
            </a:p>
          </p:txBody>
        </p:sp>
        <p:sp>
          <p:nvSpPr>
            <p:cNvPr id="29" name="任意多边形: 形状 28"/>
            <p:cNvSpPr/>
            <p:nvPr/>
          </p:nvSpPr>
          <p:spPr>
            <a:xfrm>
              <a:off x="10912259" y="376204"/>
              <a:ext cx="795813" cy="795813"/>
            </a:xfrm>
            <a:custGeom>
              <a:avLst/>
              <a:gdLst>
                <a:gd name="connsiteX0" fmla="*/ 795814 w 795813"/>
                <a:gd name="connsiteY0" fmla="*/ 0 h 795813"/>
                <a:gd name="connsiteX1" fmla="*/ 0 w 795813"/>
                <a:gd name="connsiteY1" fmla="*/ 0 h 795813"/>
                <a:gd name="connsiteX2" fmla="*/ 795814 w 795813"/>
                <a:gd name="connsiteY2" fmla="*/ 795814 h 795813"/>
              </a:gdLst>
              <a:ahLst/>
              <a:cxnLst>
                <a:cxn ang="0">
                  <a:pos x="connsiteX0" y="connsiteY0"/>
                </a:cxn>
                <a:cxn ang="0">
                  <a:pos x="connsiteX1" y="connsiteY1"/>
                </a:cxn>
                <a:cxn ang="0">
                  <a:pos x="connsiteX2" y="connsiteY2"/>
                </a:cxn>
              </a:cxnLst>
              <a:rect l="l" t="t" r="r" b="b"/>
              <a:pathLst>
                <a:path w="795813" h="795813">
                  <a:moveTo>
                    <a:pt x="795814" y="0"/>
                  </a:moveTo>
                  <a:lnTo>
                    <a:pt x="0" y="0"/>
                  </a:lnTo>
                  <a:lnTo>
                    <a:pt x="795814" y="795814"/>
                  </a:lnTo>
                  <a:close/>
                </a:path>
              </a:pathLst>
            </a:custGeom>
            <a:grpFill/>
            <a:ln w="15684" cap="flat">
              <a:noFill/>
              <a:prstDash val="solid"/>
              <a:miter/>
            </a:ln>
          </p:spPr>
          <p:txBody>
            <a:bodyPr rtlCol="0" anchor="ctr"/>
            <a:lstStyle/>
            <a:p>
              <a:endParaRPr lang="zh-CN" altLang="en-US">
                <a:cs typeface="汉仪君黑-55W" panose="00020600040101010101" charset="-122"/>
              </a:endParaRPr>
            </a:p>
          </p:txBody>
        </p:sp>
        <p:sp>
          <p:nvSpPr>
            <p:cNvPr id="30" name="任意多边形: 形状 29"/>
            <p:cNvSpPr/>
            <p:nvPr/>
          </p:nvSpPr>
          <p:spPr>
            <a:xfrm>
              <a:off x="5523400" y="376204"/>
              <a:ext cx="502958" cy="274640"/>
            </a:xfrm>
            <a:custGeom>
              <a:avLst/>
              <a:gdLst>
                <a:gd name="connsiteX0" fmla="*/ 228318 w 502958"/>
                <a:gd name="connsiteY0" fmla="*/ 274641 h 274640"/>
                <a:gd name="connsiteX1" fmla="*/ 502958 w 502958"/>
                <a:gd name="connsiteY1" fmla="*/ 0 h 274640"/>
                <a:gd name="connsiteX2" fmla="*/ 274641 w 502958"/>
                <a:gd name="connsiteY2" fmla="*/ 0 h 274640"/>
                <a:gd name="connsiteX3" fmla="*/ 0 w 502958"/>
                <a:gd name="connsiteY3" fmla="*/ 274641 h 274640"/>
              </a:gdLst>
              <a:ahLst/>
              <a:cxnLst>
                <a:cxn ang="0">
                  <a:pos x="connsiteX0" y="connsiteY0"/>
                </a:cxn>
                <a:cxn ang="0">
                  <a:pos x="connsiteX1" y="connsiteY1"/>
                </a:cxn>
                <a:cxn ang="0">
                  <a:pos x="connsiteX2" y="connsiteY2"/>
                </a:cxn>
                <a:cxn ang="0">
                  <a:pos x="connsiteX3" y="connsiteY3"/>
                </a:cxn>
              </a:cxnLst>
              <a:rect l="l" t="t" r="r" b="b"/>
              <a:pathLst>
                <a:path w="502958" h="274640">
                  <a:moveTo>
                    <a:pt x="228318" y="274641"/>
                  </a:moveTo>
                  <a:lnTo>
                    <a:pt x="502958" y="0"/>
                  </a:lnTo>
                  <a:lnTo>
                    <a:pt x="274641" y="0"/>
                  </a:lnTo>
                  <a:lnTo>
                    <a:pt x="0" y="274641"/>
                  </a:lnTo>
                  <a:close/>
                </a:path>
              </a:pathLst>
            </a:custGeom>
            <a:grpFill/>
            <a:ln w="15684" cap="flat">
              <a:noFill/>
              <a:prstDash val="solid"/>
              <a:miter/>
            </a:ln>
          </p:spPr>
          <p:txBody>
            <a:bodyPr rtlCol="0" anchor="ctr"/>
            <a:lstStyle/>
            <a:p>
              <a:endParaRPr lang="zh-CN" altLang="en-US">
                <a:cs typeface="汉仪君黑-55W" panose="00020600040101010101" charset="-122"/>
              </a:endParaRPr>
            </a:p>
          </p:txBody>
        </p:sp>
        <p:sp>
          <p:nvSpPr>
            <p:cNvPr id="31" name="任意多边形: 形状 30"/>
            <p:cNvSpPr/>
            <p:nvPr/>
          </p:nvSpPr>
          <p:spPr>
            <a:xfrm>
              <a:off x="5211387" y="376204"/>
              <a:ext cx="502958" cy="274640"/>
            </a:xfrm>
            <a:custGeom>
              <a:avLst/>
              <a:gdLst>
                <a:gd name="connsiteX0" fmla="*/ 228317 w 502958"/>
                <a:gd name="connsiteY0" fmla="*/ 274641 h 274640"/>
                <a:gd name="connsiteX1" fmla="*/ 502958 w 502958"/>
                <a:gd name="connsiteY1" fmla="*/ 0 h 274640"/>
                <a:gd name="connsiteX2" fmla="*/ 274641 w 502958"/>
                <a:gd name="connsiteY2" fmla="*/ 0 h 274640"/>
                <a:gd name="connsiteX3" fmla="*/ 0 w 502958"/>
                <a:gd name="connsiteY3" fmla="*/ 274641 h 274640"/>
              </a:gdLst>
              <a:ahLst/>
              <a:cxnLst>
                <a:cxn ang="0">
                  <a:pos x="connsiteX0" y="connsiteY0"/>
                </a:cxn>
                <a:cxn ang="0">
                  <a:pos x="connsiteX1" y="connsiteY1"/>
                </a:cxn>
                <a:cxn ang="0">
                  <a:pos x="connsiteX2" y="connsiteY2"/>
                </a:cxn>
                <a:cxn ang="0">
                  <a:pos x="connsiteX3" y="connsiteY3"/>
                </a:cxn>
              </a:cxnLst>
              <a:rect l="l" t="t" r="r" b="b"/>
              <a:pathLst>
                <a:path w="502958" h="274640">
                  <a:moveTo>
                    <a:pt x="228317" y="274641"/>
                  </a:moveTo>
                  <a:lnTo>
                    <a:pt x="502958" y="0"/>
                  </a:lnTo>
                  <a:lnTo>
                    <a:pt x="274641" y="0"/>
                  </a:lnTo>
                  <a:lnTo>
                    <a:pt x="0" y="274641"/>
                  </a:lnTo>
                  <a:close/>
                </a:path>
              </a:pathLst>
            </a:custGeom>
            <a:grpFill/>
            <a:ln w="15684" cap="flat">
              <a:noFill/>
              <a:prstDash val="solid"/>
              <a:miter/>
            </a:ln>
          </p:spPr>
          <p:txBody>
            <a:bodyPr rtlCol="0" anchor="ctr"/>
            <a:lstStyle/>
            <a:p>
              <a:endParaRPr lang="zh-CN" altLang="en-US">
                <a:cs typeface="汉仪君黑-55W" panose="00020600040101010101" charset="-122"/>
              </a:endParaRPr>
            </a:p>
          </p:txBody>
        </p:sp>
        <p:sp>
          <p:nvSpPr>
            <p:cNvPr id="32" name="任意多边形: 形状 31"/>
            <p:cNvSpPr/>
            <p:nvPr/>
          </p:nvSpPr>
          <p:spPr>
            <a:xfrm>
              <a:off x="4469904" y="360816"/>
              <a:ext cx="788904" cy="305417"/>
            </a:xfrm>
            <a:custGeom>
              <a:avLst/>
              <a:gdLst>
                <a:gd name="connsiteX0" fmla="*/ 788905 w 788904"/>
                <a:gd name="connsiteY0" fmla="*/ 0 h 305417"/>
                <a:gd name="connsiteX1" fmla="*/ 0 w 788904"/>
                <a:gd name="connsiteY1" fmla="*/ 0 h 305417"/>
                <a:gd name="connsiteX2" fmla="*/ 0 w 788904"/>
                <a:gd name="connsiteY2" fmla="*/ 305418 h 305417"/>
                <a:gd name="connsiteX3" fmla="*/ 483487 w 788904"/>
                <a:gd name="connsiteY3" fmla="*/ 305418 h 305417"/>
                <a:gd name="connsiteX4" fmla="*/ 788905 w 788904"/>
                <a:gd name="connsiteY4" fmla="*/ 0 h 305417"/>
                <a:gd name="connsiteX5" fmla="*/ 30777 w 788904"/>
                <a:gd name="connsiteY5" fmla="*/ 274641 h 305417"/>
                <a:gd name="connsiteX6" fmla="*/ 30777 w 788904"/>
                <a:gd name="connsiteY6" fmla="*/ 30777 h 305417"/>
                <a:gd name="connsiteX7" fmla="*/ 714788 w 788904"/>
                <a:gd name="connsiteY7" fmla="*/ 30777 h 305417"/>
                <a:gd name="connsiteX8" fmla="*/ 470768 w 788904"/>
                <a:gd name="connsiteY8" fmla="*/ 274641 h 305417"/>
                <a:gd name="connsiteX9" fmla="*/ 30777 w 788904"/>
                <a:gd name="connsiteY9" fmla="*/ 274641 h 30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8904" h="305417">
                  <a:moveTo>
                    <a:pt x="788905" y="0"/>
                  </a:moveTo>
                  <a:lnTo>
                    <a:pt x="0" y="0"/>
                  </a:lnTo>
                  <a:lnTo>
                    <a:pt x="0" y="305418"/>
                  </a:lnTo>
                  <a:lnTo>
                    <a:pt x="483487" y="305418"/>
                  </a:lnTo>
                  <a:lnTo>
                    <a:pt x="788905" y="0"/>
                  </a:lnTo>
                  <a:close/>
                  <a:moveTo>
                    <a:pt x="30777" y="274641"/>
                  </a:moveTo>
                  <a:lnTo>
                    <a:pt x="30777" y="30777"/>
                  </a:lnTo>
                  <a:lnTo>
                    <a:pt x="714788" y="30777"/>
                  </a:lnTo>
                  <a:lnTo>
                    <a:pt x="470768" y="274641"/>
                  </a:lnTo>
                  <a:lnTo>
                    <a:pt x="30777" y="274641"/>
                  </a:lnTo>
                  <a:close/>
                </a:path>
              </a:pathLst>
            </a:custGeom>
            <a:grpFill/>
            <a:ln w="15684" cap="flat">
              <a:noFill/>
              <a:prstDash val="solid"/>
              <a:miter/>
            </a:ln>
          </p:spPr>
          <p:txBody>
            <a:bodyPr rtlCol="0" anchor="ctr"/>
            <a:lstStyle/>
            <a:p>
              <a:endParaRPr lang="zh-CN" altLang="en-US">
                <a:cs typeface="汉仪君黑-55W" panose="00020600040101010101" charset="-122"/>
              </a:endParaRPr>
            </a:p>
          </p:txBody>
        </p:sp>
        <p:sp>
          <p:nvSpPr>
            <p:cNvPr id="33" name="任意多边形: 形状 32"/>
            <p:cNvSpPr/>
            <p:nvPr/>
          </p:nvSpPr>
          <p:spPr>
            <a:xfrm>
              <a:off x="6147426" y="376204"/>
              <a:ext cx="502958" cy="274640"/>
            </a:xfrm>
            <a:custGeom>
              <a:avLst/>
              <a:gdLst>
                <a:gd name="connsiteX0" fmla="*/ 228318 w 502958"/>
                <a:gd name="connsiteY0" fmla="*/ 274641 h 274640"/>
                <a:gd name="connsiteX1" fmla="*/ 502958 w 502958"/>
                <a:gd name="connsiteY1" fmla="*/ 0 h 274640"/>
                <a:gd name="connsiteX2" fmla="*/ 502958 w 502958"/>
                <a:gd name="connsiteY2" fmla="*/ 0 h 274640"/>
                <a:gd name="connsiteX3" fmla="*/ 274641 w 502958"/>
                <a:gd name="connsiteY3" fmla="*/ 0 h 274640"/>
                <a:gd name="connsiteX4" fmla="*/ 0 w 502958"/>
                <a:gd name="connsiteY4" fmla="*/ 274641 h 274640"/>
                <a:gd name="connsiteX5" fmla="*/ 228318 w 502958"/>
                <a:gd name="connsiteY5" fmla="*/ 274641 h 27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2958" h="274640">
                  <a:moveTo>
                    <a:pt x="228318" y="274641"/>
                  </a:moveTo>
                  <a:cubicBezTo>
                    <a:pt x="335567" y="167391"/>
                    <a:pt x="395708" y="107250"/>
                    <a:pt x="502958" y="0"/>
                  </a:cubicBezTo>
                  <a:lnTo>
                    <a:pt x="502958" y="0"/>
                  </a:lnTo>
                  <a:lnTo>
                    <a:pt x="274641" y="0"/>
                  </a:lnTo>
                  <a:lnTo>
                    <a:pt x="0" y="274641"/>
                  </a:lnTo>
                  <a:lnTo>
                    <a:pt x="228318" y="274641"/>
                  </a:lnTo>
                  <a:close/>
                </a:path>
              </a:pathLst>
            </a:custGeom>
            <a:grpFill/>
            <a:ln w="15684" cap="flat">
              <a:noFill/>
              <a:prstDash val="solid"/>
              <a:miter/>
            </a:ln>
          </p:spPr>
          <p:txBody>
            <a:bodyPr rtlCol="0" anchor="ctr"/>
            <a:lstStyle/>
            <a:p>
              <a:endParaRPr lang="zh-CN" altLang="en-US">
                <a:cs typeface="汉仪君黑-55W" panose="00020600040101010101" charset="-122"/>
              </a:endParaRPr>
            </a:p>
          </p:txBody>
        </p:sp>
        <p:sp>
          <p:nvSpPr>
            <p:cNvPr id="34" name="任意多边形: 形状 33"/>
            <p:cNvSpPr/>
            <p:nvPr/>
          </p:nvSpPr>
          <p:spPr>
            <a:xfrm>
              <a:off x="5835256" y="376204"/>
              <a:ext cx="503115" cy="274640"/>
            </a:xfrm>
            <a:custGeom>
              <a:avLst/>
              <a:gdLst>
                <a:gd name="connsiteX0" fmla="*/ 228475 w 503115"/>
                <a:gd name="connsiteY0" fmla="*/ 274641 h 274640"/>
                <a:gd name="connsiteX1" fmla="*/ 503115 w 503115"/>
                <a:gd name="connsiteY1" fmla="*/ 0 h 274640"/>
                <a:gd name="connsiteX2" fmla="*/ 274641 w 503115"/>
                <a:gd name="connsiteY2" fmla="*/ 0 h 274640"/>
                <a:gd name="connsiteX3" fmla="*/ 0 w 503115"/>
                <a:gd name="connsiteY3" fmla="*/ 274641 h 274640"/>
              </a:gdLst>
              <a:ahLst/>
              <a:cxnLst>
                <a:cxn ang="0">
                  <a:pos x="connsiteX0" y="connsiteY0"/>
                </a:cxn>
                <a:cxn ang="0">
                  <a:pos x="connsiteX1" y="connsiteY1"/>
                </a:cxn>
                <a:cxn ang="0">
                  <a:pos x="connsiteX2" y="connsiteY2"/>
                </a:cxn>
                <a:cxn ang="0">
                  <a:pos x="connsiteX3" y="connsiteY3"/>
                </a:cxn>
              </a:cxnLst>
              <a:rect l="l" t="t" r="r" b="b"/>
              <a:pathLst>
                <a:path w="503115" h="274640">
                  <a:moveTo>
                    <a:pt x="228475" y="274641"/>
                  </a:moveTo>
                  <a:lnTo>
                    <a:pt x="503115" y="0"/>
                  </a:lnTo>
                  <a:lnTo>
                    <a:pt x="274641" y="0"/>
                  </a:lnTo>
                  <a:lnTo>
                    <a:pt x="0" y="274641"/>
                  </a:lnTo>
                  <a:close/>
                </a:path>
              </a:pathLst>
            </a:custGeom>
            <a:grpFill/>
            <a:ln w="15684" cap="flat">
              <a:noFill/>
              <a:prstDash val="solid"/>
              <a:miter/>
            </a:ln>
          </p:spPr>
          <p:txBody>
            <a:bodyPr rtlCol="0" anchor="ctr"/>
            <a:lstStyle/>
            <a:p>
              <a:endParaRPr lang="zh-CN" altLang="en-US">
                <a:cs typeface="汉仪君黑-55W" panose="00020600040101010101" charset="-122"/>
              </a:endParaRPr>
            </a:p>
          </p:txBody>
        </p:sp>
        <p:sp>
          <p:nvSpPr>
            <p:cNvPr id="35" name="任意多边形: 形状 34"/>
            <p:cNvSpPr/>
            <p:nvPr/>
          </p:nvSpPr>
          <p:spPr>
            <a:xfrm>
              <a:off x="11584335" y="2234464"/>
              <a:ext cx="79770" cy="805863"/>
            </a:xfrm>
            <a:custGeom>
              <a:avLst/>
              <a:gdLst>
                <a:gd name="connsiteX0" fmla="*/ 79770 w 79770"/>
                <a:gd name="connsiteY0" fmla="*/ 805864 h 805863"/>
                <a:gd name="connsiteX1" fmla="*/ 79770 w 79770"/>
                <a:gd name="connsiteY1" fmla="*/ 0 h 805863"/>
                <a:gd name="connsiteX2" fmla="*/ 0 w 79770"/>
                <a:gd name="connsiteY2" fmla="*/ 79770 h 805863"/>
                <a:gd name="connsiteX3" fmla="*/ 0 w 79770"/>
                <a:gd name="connsiteY3" fmla="*/ 726879 h 805863"/>
                <a:gd name="connsiteX4" fmla="*/ 79770 w 79770"/>
                <a:gd name="connsiteY4" fmla="*/ 805864 h 805863"/>
                <a:gd name="connsiteX5" fmla="*/ 30620 w 79770"/>
                <a:gd name="connsiteY5" fmla="*/ 92489 h 805863"/>
                <a:gd name="connsiteX6" fmla="*/ 48993 w 79770"/>
                <a:gd name="connsiteY6" fmla="*/ 74117 h 805863"/>
                <a:gd name="connsiteX7" fmla="*/ 48993 w 79770"/>
                <a:gd name="connsiteY7" fmla="*/ 732218 h 805863"/>
                <a:gd name="connsiteX8" fmla="*/ 30620 w 79770"/>
                <a:gd name="connsiteY8" fmla="*/ 714003 h 805863"/>
                <a:gd name="connsiteX9" fmla="*/ 30620 w 79770"/>
                <a:gd name="connsiteY9" fmla="*/ 92489 h 805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770" h="805863">
                  <a:moveTo>
                    <a:pt x="79770" y="805864"/>
                  </a:moveTo>
                  <a:lnTo>
                    <a:pt x="79770" y="0"/>
                  </a:lnTo>
                  <a:lnTo>
                    <a:pt x="0" y="79770"/>
                  </a:lnTo>
                  <a:lnTo>
                    <a:pt x="0" y="726879"/>
                  </a:lnTo>
                  <a:lnTo>
                    <a:pt x="79770" y="805864"/>
                  </a:lnTo>
                  <a:close/>
                  <a:moveTo>
                    <a:pt x="30620" y="92489"/>
                  </a:moveTo>
                  <a:lnTo>
                    <a:pt x="48993" y="74117"/>
                  </a:lnTo>
                  <a:lnTo>
                    <a:pt x="48993" y="732218"/>
                  </a:lnTo>
                  <a:lnTo>
                    <a:pt x="30620" y="714003"/>
                  </a:lnTo>
                  <a:lnTo>
                    <a:pt x="30620" y="92489"/>
                  </a:lnTo>
                  <a:close/>
                </a:path>
              </a:pathLst>
            </a:custGeom>
            <a:grpFill/>
            <a:ln w="15684" cap="flat">
              <a:noFill/>
              <a:prstDash val="solid"/>
              <a:miter/>
            </a:ln>
          </p:spPr>
          <p:txBody>
            <a:bodyPr rtlCol="0" anchor="ctr"/>
            <a:lstStyle/>
            <a:p>
              <a:endParaRPr lang="zh-CN" altLang="en-US">
                <a:cs typeface="汉仪君黑-55W" panose="00020600040101010101" charset="-122"/>
              </a:endParaRPr>
            </a:p>
          </p:txBody>
        </p:sp>
        <p:sp>
          <p:nvSpPr>
            <p:cNvPr id="36" name="任意多边形: 形状 35"/>
            <p:cNvSpPr/>
            <p:nvPr/>
          </p:nvSpPr>
          <p:spPr>
            <a:xfrm>
              <a:off x="11008360" y="954378"/>
              <a:ext cx="607538" cy="729862"/>
            </a:xfrm>
            <a:custGeom>
              <a:avLst/>
              <a:gdLst>
                <a:gd name="connsiteX0" fmla="*/ 607538 w 607538"/>
                <a:gd name="connsiteY0" fmla="*/ 607538 h 729862"/>
                <a:gd name="connsiteX1" fmla="*/ 0 w 607538"/>
                <a:gd name="connsiteY1" fmla="*/ 0 h 729862"/>
                <a:gd name="connsiteX2" fmla="*/ 4083 w 607538"/>
                <a:gd name="connsiteY2" fmla="*/ 126407 h 729862"/>
                <a:gd name="connsiteX3" fmla="*/ 607538 w 607538"/>
                <a:gd name="connsiteY3" fmla="*/ 729863 h 729862"/>
              </a:gdLst>
              <a:ahLst/>
              <a:cxnLst>
                <a:cxn ang="0">
                  <a:pos x="connsiteX0" y="connsiteY0"/>
                </a:cxn>
                <a:cxn ang="0">
                  <a:pos x="connsiteX1" y="connsiteY1"/>
                </a:cxn>
                <a:cxn ang="0">
                  <a:pos x="connsiteX2" y="connsiteY2"/>
                </a:cxn>
                <a:cxn ang="0">
                  <a:pos x="connsiteX3" y="connsiteY3"/>
                </a:cxn>
              </a:cxnLst>
              <a:rect l="l" t="t" r="r" b="b"/>
              <a:pathLst>
                <a:path w="607538" h="729862">
                  <a:moveTo>
                    <a:pt x="607538" y="607538"/>
                  </a:moveTo>
                  <a:lnTo>
                    <a:pt x="0" y="0"/>
                  </a:lnTo>
                  <a:lnTo>
                    <a:pt x="4083" y="126407"/>
                  </a:lnTo>
                  <a:lnTo>
                    <a:pt x="607538" y="729863"/>
                  </a:lnTo>
                  <a:close/>
                </a:path>
              </a:pathLst>
            </a:custGeom>
            <a:grpFill/>
            <a:ln w="15684" cap="flat">
              <a:noFill/>
              <a:prstDash val="solid"/>
              <a:miter/>
            </a:ln>
          </p:spPr>
          <p:txBody>
            <a:bodyPr rtlCol="0" anchor="ctr"/>
            <a:lstStyle/>
            <a:p>
              <a:endParaRPr lang="zh-CN" altLang="en-US">
                <a:cs typeface="汉仪君黑-55W" panose="00020600040101010101" charset="-122"/>
              </a:endParaRPr>
            </a:p>
          </p:txBody>
        </p:sp>
        <p:sp>
          <p:nvSpPr>
            <p:cNvPr id="37" name="任意多边形: 形状 36"/>
            <p:cNvSpPr/>
            <p:nvPr/>
          </p:nvSpPr>
          <p:spPr>
            <a:xfrm>
              <a:off x="11090956" y="1254614"/>
              <a:ext cx="524941" cy="647266"/>
            </a:xfrm>
            <a:custGeom>
              <a:avLst/>
              <a:gdLst>
                <a:gd name="connsiteX0" fmla="*/ 524942 w 524941"/>
                <a:gd name="connsiteY0" fmla="*/ 524942 h 647266"/>
                <a:gd name="connsiteX1" fmla="*/ 0 w 524941"/>
                <a:gd name="connsiteY1" fmla="*/ 0 h 647266"/>
                <a:gd name="connsiteX2" fmla="*/ 4240 w 524941"/>
                <a:gd name="connsiteY2" fmla="*/ 126564 h 647266"/>
                <a:gd name="connsiteX3" fmla="*/ 524942 w 524941"/>
                <a:gd name="connsiteY3" fmla="*/ 647266 h 647266"/>
              </a:gdLst>
              <a:ahLst/>
              <a:cxnLst>
                <a:cxn ang="0">
                  <a:pos x="connsiteX0" y="connsiteY0"/>
                </a:cxn>
                <a:cxn ang="0">
                  <a:pos x="connsiteX1" y="connsiteY1"/>
                </a:cxn>
                <a:cxn ang="0">
                  <a:pos x="connsiteX2" y="connsiteY2"/>
                </a:cxn>
                <a:cxn ang="0">
                  <a:pos x="connsiteX3" y="connsiteY3"/>
                </a:cxn>
              </a:cxnLst>
              <a:rect l="l" t="t" r="r" b="b"/>
              <a:pathLst>
                <a:path w="524941" h="647266">
                  <a:moveTo>
                    <a:pt x="524942" y="524942"/>
                  </a:moveTo>
                  <a:lnTo>
                    <a:pt x="0" y="0"/>
                  </a:lnTo>
                  <a:lnTo>
                    <a:pt x="4240" y="126564"/>
                  </a:lnTo>
                  <a:lnTo>
                    <a:pt x="524942" y="647266"/>
                  </a:lnTo>
                  <a:close/>
                </a:path>
              </a:pathLst>
            </a:custGeom>
            <a:grpFill/>
            <a:ln w="15684" cap="flat">
              <a:noFill/>
              <a:prstDash val="solid"/>
              <a:miter/>
            </a:ln>
          </p:spPr>
          <p:txBody>
            <a:bodyPr rtlCol="0" anchor="ctr"/>
            <a:lstStyle/>
            <a:p>
              <a:endParaRPr lang="zh-CN" altLang="en-US">
                <a:cs typeface="汉仪君黑-55W" panose="00020600040101010101" charset="-122"/>
              </a:endParaRPr>
            </a:p>
          </p:txBody>
        </p:sp>
        <p:sp>
          <p:nvSpPr>
            <p:cNvPr id="38" name="任意多边形: 形状 37"/>
            <p:cNvSpPr/>
            <p:nvPr/>
          </p:nvSpPr>
          <p:spPr>
            <a:xfrm>
              <a:off x="11195536" y="1582016"/>
              <a:ext cx="420361" cy="542686"/>
            </a:xfrm>
            <a:custGeom>
              <a:avLst/>
              <a:gdLst>
                <a:gd name="connsiteX0" fmla="*/ 420362 w 420361"/>
                <a:gd name="connsiteY0" fmla="*/ 420362 h 542686"/>
                <a:gd name="connsiteX1" fmla="*/ 0 w 420361"/>
                <a:gd name="connsiteY1" fmla="*/ 0 h 542686"/>
                <a:gd name="connsiteX2" fmla="*/ 4082 w 420361"/>
                <a:gd name="connsiteY2" fmla="*/ 126407 h 542686"/>
                <a:gd name="connsiteX3" fmla="*/ 420362 w 420361"/>
                <a:gd name="connsiteY3" fmla="*/ 542686 h 542686"/>
              </a:gdLst>
              <a:ahLst/>
              <a:cxnLst>
                <a:cxn ang="0">
                  <a:pos x="connsiteX0" y="connsiteY0"/>
                </a:cxn>
                <a:cxn ang="0">
                  <a:pos x="connsiteX1" y="connsiteY1"/>
                </a:cxn>
                <a:cxn ang="0">
                  <a:pos x="connsiteX2" y="connsiteY2"/>
                </a:cxn>
                <a:cxn ang="0">
                  <a:pos x="connsiteX3" y="connsiteY3"/>
                </a:cxn>
              </a:cxnLst>
              <a:rect l="l" t="t" r="r" b="b"/>
              <a:pathLst>
                <a:path w="420361" h="542686">
                  <a:moveTo>
                    <a:pt x="420362" y="420362"/>
                  </a:moveTo>
                  <a:lnTo>
                    <a:pt x="0" y="0"/>
                  </a:lnTo>
                  <a:lnTo>
                    <a:pt x="4082" y="126407"/>
                  </a:lnTo>
                  <a:lnTo>
                    <a:pt x="420362" y="542686"/>
                  </a:lnTo>
                  <a:close/>
                </a:path>
              </a:pathLst>
            </a:custGeom>
            <a:grpFill/>
            <a:ln w="15684" cap="flat">
              <a:noFill/>
              <a:prstDash val="solid"/>
              <a:miter/>
            </a:ln>
          </p:spPr>
          <p:txBody>
            <a:bodyPr rtlCol="0" anchor="ctr"/>
            <a:lstStyle/>
            <a:p>
              <a:endParaRPr lang="zh-CN" altLang="en-US">
                <a:cs typeface="汉仪君黑-55W" panose="00020600040101010101" charset="-122"/>
              </a:endParaRPr>
            </a:p>
          </p:txBody>
        </p:sp>
        <p:sp>
          <p:nvSpPr>
            <p:cNvPr id="39" name="任意多边形: 形状 38"/>
            <p:cNvSpPr/>
            <p:nvPr/>
          </p:nvSpPr>
          <p:spPr>
            <a:xfrm>
              <a:off x="11538169" y="3176313"/>
              <a:ext cx="110547" cy="109290"/>
            </a:xfrm>
            <a:custGeom>
              <a:avLst/>
              <a:gdLst>
                <a:gd name="connsiteX0" fmla="*/ 0 w 110547"/>
                <a:gd name="connsiteY0" fmla="*/ 0 h 109290"/>
                <a:gd name="connsiteX1" fmla="*/ 110548 w 110547"/>
                <a:gd name="connsiteY1" fmla="*/ 0 h 109290"/>
                <a:gd name="connsiteX2" fmla="*/ 110548 w 110547"/>
                <a:gd name="connsiteY2" fmla="*/ 109291 h 109290"/>
                <a:gd name="connsiteX3" fmla="*/ 0 w 110547"/>
                <a:gd name="connsiteY3" fmla="*/ 109291 h 109290"/>
              </a:gdLst>
              <a:ahLst/>
              <a:cxnLst>
                <a:cxn ang="0">
                  <a:pos x="connsiteX0" y="connsiteY0"/>
                </a:cxn>
                <a:cxn ang="0">
                  <a:pos x="connsiteX1" y="connsiteY1"/>
                </a:cxn>
                <a:cxn ang="0">
                  <a:pos x="connsiteX2" y="connsiteY2"/>
                </a:cxn>
                <a:cxn ang="0">
                  <a:pos x="connsiteX3" y="connsiteY3"/>
                </a:cxn>
              </a:cxnLst>
              <a:rect l="l" t="t" r="r" b="b"/>
              <a:pathLst>
                <a:path w="110547" h="109290">
                  <a:moveTo>
                    <a:pt x="0" y="0"/>
                  </a:moveTo>
                  <a:lnTo>
                    <a:pt x="110548" y="0"/>
                  </a:lnTo>
                  <a:lnTo>
                    <a:pt x="110548" y="109291"/>
                  </a:lnTo>
                  <a:lnTo>
                    <a:pt x="0" y="109291"/>
                  </a:lnTo>
                  <a:close/>
                </a:path>
              </a:pathLst>
            </a:custGeom>
            <a:grpFill/>
            <a:ln w="15684" cap="flat">
              <a:noFill/>
              <a:prstDash val="solid"/>
              <a:miter/>
            </a:ln>
          </p:spPr>
          <p:txBody>
            <a:bodyPr rtlCol="0" anchor="ctr"/>
            <a:lstStyle/>
            <a:p>
              <a:endParaRPr lang="zh-CN" altLang="en-US">
                <a:cs typeface="汉仪君黑-55W" panose="00020600040101010101" charset="-122"/>
              </a:endParaRPr>
            </a:p>
          </p:txBody>
        </p:sp>
        <p:sp>
          <p:nvSpPr>
            <p:cNvPr id="40" name="任意多边形: 形状 39"/>
            <p:cNvSpPr/>
            <p:nvPr/>
          </p:nvSpPr>
          <p:spPr>
            <a:xfrm>
              <a:off x="11538169" y="3320307"/>
              <a:ext cx="110547" cy="109290"/>
            </a:xfrm>
            <a:custGeom>
              <a:avLst/>
              <a:gdLst>
                <a:gd name="connsiteX0" fmla="*/ 0 w 110547"/>
                <a:gd name="connsiteY0" fmla="*/ 0 h 109290"/>
                <a:gd name="connsiteX1" fmla="*/ 110548 w 110547"/>
                <a:gd name="connsiteY1" fmla="*/ 0 h 109290"/>
                <a:gd name="connsiteX2" fmla="*/ 110548 w 110547"/>
                <a:gd name="connsiteY2" fmla="*/ 109291 h 109290"/>
                <a:gd name="connsiteX3" fmla="*/ 0 w 110547"/>
                <a:gd name="connsiteY3" fmla="*/ 109291 h 109290"/>
              </a:gdLst>
              <a:ahLst/>
              <a:cxnLst>
                <a:cxn ang="0">
                  <a:pos x="connsiteX0" y="connsiteY0"/>
                </a:cxn>
                <a:cxn ang="0">
                  <a:pos x="connsiteX1" y="connsiteY1"/>
                </a:cxn>
                <a:cxn ang="0">
                  <a:pos x="connsiteX2" y="connsiteY2"/>
                </a:cxn>
                <a:cxn ang="0">
                  <a:pos x="connsiteX3" y="connsiteY3"/>
                </a:cxn>
              </a:cxnLst>
              <a:rect l="l" t="t" r="r" b="b"/>
              <a:pathLst>
                <a:path w="110547" h="109290">
                  <a:moveTo>
                    <a:pt x="0" y="0"/>
                  </a:moveTo>
                  <a:lnTo>
                    <a:pt x="110548" y="0"/>
                  </a:lnTo>
                  <a:lnTo>
                    <a:pt x="110548" y="109291"/>
                  </a:lnTo>
                  <a:lnTo>
                    <a:pt x="0" y="109291"/>
                  </a:lnTo>
                  <a:close/>
                </a:path>
              </a:pathLst>
            </a:custGeom>
            <a:grpFill/>
            <a:ln w="15684" cap="flat">
              <a:noFill/>
              <a:prstDash val="solid"/>
              <a:miter/>
            </a:ln>
          </p:spPr>
          <p:txBody>
            <a:bodyPr rtlCol="0" anchor="ctr"/>
            <a:lstStyle/>
            <a:p>
              <a:endParaRPr lang="zh-CN" altLang="en-US">
                <a:cs typeface="汉仪君黑-55W" panose="00020600040101010101" charset="-122"/>
              </a:endParaRPr>
            </a:p>
          </p:txBody>
        </p:sp>
        <p:sp>
          <p:nvSpPr>
            <p:cNvPr id="41" name="任意多边形: 形状 40"/>
            <p:cNvSpPr/>
            <p:nvPr/>
          </p:nvSpPr>
          <p:spPr>
            <a:xfrm>
              <a:off x="11538169" y="3464458"/>
              <a:ext cx="110547" cy="109290"/>
            </a:xfrm>
            <a:custGeom>
              <a:avLst/>
              <a:gdLst>
                <a:gd name="connsiteX0" fmla="*/ 0 w 110547"/>
                <a:gd name="connsiteY0" fmla="*/ 0 h 109290"/>
                <a:gd name="connsiteX1" fmla="*/ 110548 w 110547"/>
                <a:gd name="connsiteY1" fmla="*/ 0 h 109290"/>
                <a:gd name="connsiteX2" fmla="*/ 110548 w 110547"/>
                <a:gd name="connsiteY2" fmla="*/ 109291 h 109290"/>
                <a:gd name="connsiteX3" fmla="*/ 0 w 110547"/>
                <a:gd name="connsiteY3" fmla="*/ 109291 h 109290"/>
              </a:gdLst>
              <a:ahLst/>
              <a:cxnLst>
                <a:cxn ang="0">
                  <a:pos x="connsiteX0" y="connsiteY0"/>
                </a:cxn>
                <a:cxn ang="0">
                  <a:pos x="connsiteX1" y="connsiteY1"/>
                </a:cxn>
                <a:cxn ang="0">
                  <a:pos x="connsiteX2" y="connsiteY2"/>
                </a:cxn>
                <a:cxn ang="0">
                  <a:pos x="connsiteX3" y="connsiteY3"/>
                </a:cxn>
              </a:cxnLst>
              <a:rect l="l" t="t" r="r" b="b"/>
              <a:pathLst>
                <a:path w="110547" h="109290">
                  <a:moveTo>
                    <a:pt x="0" y="0"/>
                  </a:moveTo>
                  <a:lnTo>
                    <a:pt x="110548" y="0"/>
                  </a:lnTo>
                  <a:lnTo>
                    <a:pt x="110548" y="109291"/>
                  </a:lnTo>
                  <a:lnTo>
                    <a:pt x="0" y="109291"/>
                  </a:lnTo>
                  <a:close/>
                </a:path>
              </a:pathLst>
            </a:custGeom>
            <a:grpFill/>
            <a:ln w="15684" cap="flat">
              <a:noFill/>
              <a:prstDash val="solid"/>
              <a:miter/>
            </a:ln>
          </p:spPr>
          <p:txBody>
            <a:bodyPr rtlCol="0" anchor="ctr"/>
            <a:lstStyle/>
            <a:p>
              <a:endParaRPr lang="zh-CN" altLang="en-US">
                <a:cs typeface="汉仪君黑-55W" panose="00020600040101010101" charset="-122"/>
              </a:endParaRPr>
            </a:p>
          </p:txBody>
        </p:sp>
        <p:sp>
          <p:nvSpPr>
            <p:cNvPr id="42" name="任意多边形: 形状 41"/>
            <p:cNvSpPr/>
            <p:nvPr/>
          </p:nvSpPr>
          <p:spPr>
            <a:xfrm>
              <a:off x="11538169" y="3608452"/>
              <a:ext cx="110547" cy="109290"/>
            </a:xfrm>
            <a:custGeom>
              <a:avLst/>
              <a:gdLst>
                <a:gd name="connsiteX0" fmla="*/ 0 w 110547"/>
                <a:gd name="connsiteY0" fmla="*/ 0 h 109290"/>
                <a:gd name="connsiteX1" fmla="*/ 110548 w 110547"/>
                <a:gd name="connsiteY1" fmla="*/ 0 h 109290"/>
                <a:gd name="connsiteX2" fmla="*/ 110548 w 110547"/>
                <a:gd name="connsiteY2" fmla="*/ 109291 h 109290"/>
                <a:gd name="connsiteX3" fmla="*/ 0 w 110547"/>
                <a:gd name="connsiteY3" fmla="*/ 109291 h 109290"/>
              </a:gdLst>
              <a:ahLst/>
              <a:cxnLst>
                <a:cxn ang="0">
                  <a:pos x="connsiteX0" y="connsiteY0"/>
                </a:cxn>
                <a:cxn ang="0">
                  <a:pos x="connsiteX1" y="connsiteY1"/>
                </a:cxn>
                <a:cxn ang="0">
                  <a:pos x="connsiteX2" y="connsiteY2"/>
                </a:cxn>
                <a:cxn ang="0">
                  <a:pos x="connsiteX3" y="connsiteY3"/>
                </a:cxn>
              </a:cxnLst>
              <a:rect l="l" t="t" r="r" b="b"/>
              <a:pathLst>
                <a:path w="110547" h="109290">
                  <a:moveTo>
                    <a:pt x="0" y="0"/>
                  </a:moveTo>
                  <a:lnTo>
                    <a:pt x="110548" y="0"/>
                  </a:lnTo>
                  <a:lnTo>
                    <a:pt x="110548" y="109291"/>
                  </a:lnTo>
                  <a:lnTo>
                    <a:pt x="0" y="109291"/>
                  </a:lnTo>
                  <a:close/>
                </a:path>
              </a:pathLst>
            </a:custGeom>
            <a:grpFill/>
            <a:ln w="15684" cap="flat">
              <a:noFill/>
              <a:prstDash val="solid"/>
              <a:miter/>
            </a:ln>
          </p:spPr>
          <p:txBody>
            <a:bodyPr rtlCol="0" anchor="ctr"/>
            <a:lstStyle/>
            <a:p>
              <a:endParaRPr lang="zh-CN" altLang="en-US">
                <a:cs typeface="汉仪君黑-55W" panose="00020600040101010101" charset="-122"/>
              </a:endParaRPr>
            </a:p>
          </p:txBody>
        </p:sp>
        <p:sp>
          <p:nvSpPr>
            <p:cNvPr id="43" name="任意多边形: 形状 42"/>
            <p:cNvSpPr/>
            <p:nvPr/>
          </p:nvSpPr>
          <p:spPr>
            <a:xfrm>
              <a:off x="11538169" y="3752446"/>
              <a:ext cx="110547" cy="109290"/>
            </a:xfrm>
            <a:custGeom>
              <a:avLst/>
              <a:gdLst>
                <a:gd name="connsiteX0" fmla="*/ 0 w 110547"/>
                <a:gd name="connsiteY0" fmla="*/ 0 h 109290"/>
                <a:gd name="connsiteX1" fmla="*/ 110548 w 110547"/>
                <a:gd name="connsiteY1" fmla="*/ 0 h 109290"/>
                <a:gd name="connsiteX2" fmla="*/ 110548 w 110547"/>
                <a:gd name="connsiteY2" fmla="*/ 109291 h 109290"/>
                <a:gd name="connsiteX3" fmla="*/ 0 w 110547"/>
                <a:gd name="connsiteY3" fmla="*/ 109291 h 109290"/>
              </a:gdLst>
              <a:ahLst/>
              <a:cxnLst>
                <a:cxn ang="0">
                  <a:pos x="connsiteX0" y="connsiteY0"/>
                </a:cxn>
                <a:cxn ang="0">
                  <a:pos x="connsiteX1" y="connsiteY1"/>
                </a:cxn>
                <a:cxn ang="0">
                  <a:pos x="connsiteX2" y="connsiteY2"/>
                </a:cxn>
                <a:cxn ang="0">
                  <a:pos x="connsiteX3" y="connsiteY3"/>
                </a:cxn>
              </a:cxnLst>
              <a:rect l="l" t="t" r="r" b="b"/>
              <a:pathLst>
                <a:path w="110547" h="109290">
                  <a:moveTo>
                    <a:pt x="0" y="0"/>
                  </a:moveTo>
                  <a:lnTo>
                    <a:pt x="110548" y="0"/>
                  </a:lnTo>
                  <a:lnTo>
                    <a:pt x="110548" y="109291"/>
                  </a:lnTo>
                  <a:lnTo>
                    <a:pt x="0" y="109291"/>
                  </a:lnTo>
                  <a:close/>
                </a:path>
              </a:pathLst>
            </a:custGeom>
            <a:grpFill/>
            <a:ln w="15684" cap="flat">
              <a:noFill/>
              <a:prstDash val="solid"/>
              <a:miter/>
            </a:ln>
          </p:spPr>
          <p:txBody>
            <a:bodyPr rtlCol="0" anchor="ctr"/>
            <a:lstStyle/>
            <a:p>
              <a:endParaRPr lang="zh-CN" altLang="en-US">
                <a:cs typeface="汉仪君黑-55W" panose="00020600040101010101" charset="-122"/>
              </a:endParaRPr>
            </a:p>
          </p:txBody>
        </p:sp>
        <p:sp>
          <p:nvSpPr>
            <p:cNvPr id="44" name="任意多边形: 形状 43"/>
            <p:cNvSpPr/>
            <p:nvPr/>
          </p:nvSpPr>
          <p:spPr>
            <a:xfrm>
              <a:off x="11538169" y="3896597"/>
              <a:ext cx="110547" cy="109290"/>
            </a:xfrm>
            <a:custGeom>
              <a:avLst/>
              <a:gdLst>
                <a:gd name="connsiteX0" fmla="*/ 0 w 110547"/>
                <a:gd name="connsiteY0" fmla="*/ 0 h 109290"/>
                <a:gd name="connsiteX1" fmla="*/ 110548 w 110547"/>
                <a:gd name="connsiteY1" fmla="*/ 0 h 109290"/>
                <a:gd name="connsiteX2" fmla="*/ 110548 w 110547"/>
                <a:gd name="connsiteY2" fmla="*/ 109291 h 109290"/>
                <a:gd name="connsiteX3" fmla="*/ 0 w 110547"/>
                <a:gd name="connsiteY3" fmla="*/ 109291 h 109290"/>
              </a:gdLst>
              <a:ahLst/>
              <a:cxnLst>
                <a:cxn ang="0">
                  <a:pos x="connsiteX0" y="connsiteY0"/>
                </a:cxn>
                <a:cxn ang="0">
                  <a:pos x="connsiteX1" y="connsiteY1"/>
                </a:cxn>
                <a:cxn ang="0">
                  <a:pos x="connsiteX2" y="connsiteY2"/>
                </a:cxn>
                <a:cxn ang="0">
                  <a:pos x="connsiteX3" y="connsiteY3"/>
                </a:cxn>
              </a:cxnLst>
              <a:rect l="l" t="t" r="r" b="b"/>
              <a:pathLst>
                <a:path w="110547" h="109290">
                  <a:moveTo>
                    <a:pt x="0" y="0"/>
                  </a:moveTo>
                  <a:lnTo>
                    <a:pt x="110548" y="0"/>
                  </a:lnTo>
                  <a:lnTo>
                    <a:pt x="110548" y="109291"/>
                  </a:lnTo>
                  <a:lnTo>
                    <a:pt x="0" y="109291"/>
                  </a:lnTo>
                  <a:close/>
                </a:path>
              </a:pathLst>
            </a:custGeom>
            <a:grpFill/>
            <a:ln w="15684" cap="flat">
              <a:noFill/>
              <a:prstDash val="solid"/>
              <a:miter/>
            </a:ln>
          </p:spPr>
          <p:txBody>
            <a:bodyPr rtlCol="0" anchor="ctr"/>
            <a:lstStyle/>
            <a:p>
              <a:endParaRPr lang="zh-CN" altLang="en-US">
                <a:cs typeface="汉仪君黑-55W" panose="00020600040101010101" charset="-122"/>
              </a:endParaRPr>
            </a:p>
          </p:txBody>
        </p:sp>
        <p:sp>
          <p:nvSpPr>
            <p:cNvPr id="45" name="任意多边形: 形状 44"/>
            <p:cNvSpPr/>
            <p:nvPr/>
          </p:nvSpPr>
          <p:spPr>
            <a:xfrm>
              <a:off x="4198876" y="751970"/>
              <a:ext cx="104580" cy="104580"/>
            </a:xfrm>
            <a:custGeom>
              <a:avLst/>
              <a:gdLst>
                <a:gd name="connsiteX0" fmla="*/ 52290 w 104580"/>
                <a:gd name="connsiteY0" fmla="*/ 104580 h 104580"/>
                <a:gd name="connsiteX1" fmla="*/ 0 w 104580"/>
                <a:gd name="connsiteY1" fmla="*/ 52290 h 104580"/>
                <a:gd name="connsiteX2" fmla="*/ 52290 w 104580"/>
                <a:gd name="connsiteY2" fmla="*/ 0 h 104580"/>
                <a:gd name="connsiteX3" fmla="*/ 104580 w 104580"/>
                <a:gd name="connsiteY3" fmla="*/ 52290 h 104580"/>
                <a:gd name="connsiteX4" fmla="*/ 52290 w 104580"/>
                <a:gd name="connsiteY4" fmla="*/ 104580 h 104580"/>
                <a:gd name="connsiteX5" fmla="*/ 52290 w 104580"/>
                <a:gd name="connsiteY5" fmla="*/ 30620 h 104580"/>
                <a:gd name="connsiteX6" fmla="*/ 30620 w 104580"/>
                <a:gd name="connsiteY6" fmla="*/ 52290 h 104580"/>
                <a:gd name="connsiteX7" fmla="*/ 52290 w 104580"/>
                <a:gd name="connsiteY7" fmla="*/ 73960 h 104580"/>
                <a:gd name="connsiteX8" fmla="*/ 73960 w 104580"/>
                <a:gd name="connsiteY8" fmla="*/ 52290 h 104580"/>
                <a:gd name="connsiteX9" fmla="*/ 52290 w 104580"/>
                <a:gd name="connsiteY9" fmla="*/ 30620 h 10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580" h="104580">
                  <a:moveTo>
                    <a:pt x="52290" y="104580"/>
                  </a:moveTo>
                  <a:cubicBezTo>
                    <a:pt x="23554" y="104580"/>
                    <a:pt x="0" y="81026"/>
                    <a:pt x="0" y="52290"/>
                  </a:cubicBezTo>
                  <a:cubicBezTo>
                    <a:pt x="0" y="23397"/>
                    <a:pt x="23554" y="0"/>
                    <a:pt x="52290" y="0"/>
                  </a:cubicBezTo>
                  <a:cubicBezTo>
                    <a:pt x="81026" y="0"/>
                    <a:pt x="104580" y="23554"/>
                    <a:pt x="104580" y="52290"/>
                  </a:cubicBezTo>
                  <a:cubicBezTo>
                    <a:pt x="104737" y="81026"/>
                    <a:pt x="81183" y="104580"/>
                    <a:pt x="52290" y="104580"/>
                  </a:cubicBezTo>
                  <a:close/>
                  <a:moveTo>
                    <a:pt x="52290" y="30620"/>
                  </a:moveTo>
                  <a:cubicBezTo>
                    <a:pt x="40356" y="30620"/>
                    <a:pt x="30620" y="40356"/>
                    <a:pt x="30620" y="52290"/>
                  </a:cubicBezTo>
                  <a:cubicBezTo>
                    <a:pt x="30620" y="64224"/>
                    <a:pt x="40356" y="73960"/>
                    <a:pt x="52290" y="73960"/>
                  </a:cubicBezTo>
                  <a:cubicBezTo>
                    <a:pt x="64224" y="73960"/>
                    <a:pt x="73960" y="64224"/>
                    <a:pt x="73960" y="52290"/>
                  </a:cubicBezTo>
                  <a:cubicBezTo>
                    <a:pt x="73960" y="40356"/>
                    <a:pt x="64224" y="30620"/>
                    <a:pt x="52290" y="30620"/>
                  </a:cubicBezTo>
                  <a:close/>
                </a:path>
              </a:pathLst>
            </a:custGeom>
            <a:grpFill/>
            <a:ln w="15684" cap="flat">
              <a:noFill/>
              <a:prstDash val="solid"/>
              <a:miter/>
            </a:ln>
          </p:spPr>
          <p:txBody>
            <a:bodyPr rtlCol="0" anchor="ctr"/>
            <a:lstStyle/>
            <a:p>
              <a:endParaRPr lang="zh-CN" altLang="en-US">
                <a:cs typeface="汉仪君黑-55W" panose="00020600040101010101" charset="-122"/>
              </a:endParaRPr>
            </a:p>
          </p:txBody>
        </p:sp>
        <p:sp>
          <p:nvSpPr>
            <p:cNvPr id="46" name="任意多边形: 形状 45"/>
            <p:cNvSpPr/>
            <p:nvPr/>
          </p:nvSpPr>
          <p:spPr>
            <a:xfrm>
              <a:off x="11654370" y="4199346"/>
              <a:ext cx="104580" cy="104580"/>
            </a:xfrm>
            <a:custGeom>
              <a:avLst/>
              <a:gdLst>
                <a:gd name="connsiteX0" fmla="*/ 52290 w 104580"/>
                <a:gd name="connsiteY0" fmla="*/ 104580 h 104580"/>
                <a:gd name="connsiteX1" fmla="*/ 0 w 104580"/>
                <a:gd name="connsiteY1" fmla="*/ 52290 h 104580"/>
                <a:gd name="connsiteX2" fmla="*/ 52290 w 104580"/>
                <a:gd name="connsiteY2" fmla="*/ 0 h 104580"/>
                <a:gd name="connsiteX3" fmla="*/ 104580 w 104580"/>
                <a:gd name="connsiteY3" fmla="*/ 52290 h 104580"/>
                <a:gd name="connsiteX4" fmla="*/ 52290 w 104580"/>
                <a:gd name="connsiteY4" fmla="*/ 104580 h 104580"/>
                <a:gd name="connsiteX5" fmla="*/ 52290 w 104580"/>
                <a:gd name="connsiteY5" fmla="*/ 30620 h 104580"/>
                <a:gd name="connsiteX6" fmla="*/ 30620 w 104580"/>
                <a:gd name="connsiteY6" fmla="*/ 52290 h 104580"/>
                <a:gd name="connsiteX7" fmla="*/ 52290 w 104580"/>
                <a:gd name="connsiteY7" fmla="*/ 73960 h 104580"/>
                <a:gd name="connsiteX8" fmla="*/ 73960 w 104580"/>
                <a:gd name="connsiteY8" fmla="*/ 52290 h 104580"/>
                <a:gd name="connsiteX9" fmla="*/ 52290 w 104580"/>
                <a:gd name="connsiteY9" fmla="*/ 30620 h 10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580" h="104580">
                  <a:moveTo>
                    <a:pt x="52290" y="104580"/>
                  </a:moveTo>
                  <a:cubicBezTo>
                    <a:pt x="23397" y="104580"/>
                    <a:pt x="0" y="81026"/>
                    <a:pt x="0" y="52290"/>
                  </a:cubicBezTo>
                  <a:cubicBezTo>
                    <a:pt x="0" y="23397"/>
                    <a:pt x="23554" y="0"/>
                    <a:pt x="52290" y="0"/>
                  </a:cubicBezTo>
                  <a:cubicBezTo>
                    <a:pt x="81183" y="0"/>
                    <a:pt x="104580" y="23554"/>
                    <a:pt x="104580" y="52290"/>
                  </a:cubicBezTo>
                  <a:cubicBezTo>
                    <a:pt x="104580" y="81026"/>
                    <a:pt x="81026" y="104580"/>
                    <a:pt x="52290" y="104580"/>
                  </a:cubicBezTo>
                  <a:close/>
                  <a:moveTo>
                    <a:pt x="52290" y="30620"/>
                  </a:moveTo>
                  <a:cubicBezTo>
                    <a:pt x="40356" y="30620"/>
                    <a:pt x="30620" y="40356"/>
                    <a:pt x="30620" y="52290"/>
                  </a:cubicBezTo>
                  <a:cubicBezTo>
                    <a:pt x="30620" y="64224"/>
                    <a:pt x="40356" y="73960"/>
                    <a:pt x="52290" y="73960"/>
                  </a:cubicBezTo>
                  <a:cubicBezTo>
                    <a:pt x="64224" y="73960"/>
                    <a:pt x="73960" y="64224"/>
                    <a:pt x="73960" y="52290"/>
                  </a:cubicBezTo>
                  <a:cubicBezTo>
                    <a:pt x="73802" y="40356"/>
                    <a:pt x="64067" y="30620"/>
                    <a:pt x="52290" y="30620"/>
                  </a:cubicBezTo>
                  <a:close/>
                </a:path>
              </a:pathLst>
            </a:custGeom>
            <a:grpFill/>
            <a:ln w="15684" cap="flat">
              <a:noFill/>
              <a:prstDash val="solid"/>
              <a:miter/>
            </a:ln>
          </p:spPr>
          <p:txBody>
            <a:bodyPr rtlCol="0" anchor="ctr"/>
            <a:lstStyle/>
            <a:p>
              <a:endParaRPr lang="zh-CN" altLang="en-US">
                <a:cs typeface="汉仪君黑-55W" panose="00020600040101010101" charset="-122"/>
              </a:endParaRPr>
            </a:p>
          </p:txBody>
        </p:sp>
      </p:grpSp>
      <p:grpSp>
        <p:nvGrpSpPr>
          <p:cNvPr id="90" name="组合 89"/>
          <p:cNvGrpSpPr/>
          <p:nvPr userDrawn="1"/>
        </p:nvGrpSpPr>
        <p:grpSpPr>
          <a:xfrm>
            <a:off x="7658687" y="404722"/>
            <a:ext cx="4171727" cy="6123528"/>
            <a:chOff x="7658687" y="404722"/>
            <a:chExt cx="4171727" cy="6123528"/>
          </a:xfrm>
        </p:grpSpPr>
        <p:grpSp>
          <p:nvGrpSpPr>
            <p:cNvPr id="64" name="组合 63"/>
            <p:cNvGrpSpPr/>
            <p:nvPr userDrawn="1"/>
          </p:nvGrpSpPr>
          <p:grpSpPr>
            <a:xfrm>
              <a:off x="7658687" y="5034055"/>
              <a:ext cx="4171727" cy="1494195"/>
              <a:chOff x="7519197" y="5033679"/>
              <a:chExt cx="4171727" cy="1494195"/>
            </a:xfrm>
          </p:grpSpPr>
          <p:sp>
            <p:nvSpPr>
              <p:cNvPr id="11" name="任意多边形: 形状 10"/>
              <p:cNvSpPr/>
              <p:nvPr/>
            </p:nvSpPr>
            <p:spPr>
              <a:xfrm>
                <a:off x="7551968" y="5033679"/>
                <a:ext cx="4138956" cy="1461424"/>
              </a:xfrm>
              <a:custGeom>
                <a:avLst/>
                <a:gdLst>
                  <a:gd name="connsiteX0" fmla="*/ 4138956 w 4138956"/>
                  <a:gd name="connsiteY0" fmla="*/ 0 h 1461424"/>
                  <a:gd name="connsiteX1" fmla="*/ 4138956 w 4138956"/>
                  <a:gd name="connsiteY1" fmla="*/ 890172 h 1461424"/>
                  <a:gd name="connsiteX2" fmla="*/ 3567600 w 4138956"/>
                  <a:gd name="connsiteY2" fmla="*/ 1461424 h 1461424"/>
                  <a:gd name="connsiteX3" fmla="*/ 325517 w 4138956"/>
                  <a:gd name="connsiteY3" fmla="*/ 1461424 h 1461424"/>
                  <a:gd name="connsiteX4" fmla="*/ 325517 w 4138956"/>
                  <a:gd name="connsiteY4" fmla="*/ 1440903 h 1461424"/>
                  <a:gd name="connsiteX5" fmla="*/ 3559119 w 4138956"/>
                  <a:gd name="connsiteY5" fmla="*/ 1440903 h 1461424"/>
                  <a:gd name="connsiteX6" fmla="*/ 4118330 w 4138956"/>
                  <a:gd name="connsiteY6" fmla="*/ 881692 h 1461424"/>
                  <a:gd name="connsiteX7" fmla="*/ 4118330 w 4138956"/>
                  <a:gd name="connsiteY7" fmla="*/ 49629 h 1461424"/>
                  <a:gd name="connsiteX8" fmla="*/ 3996143 w 4138956"/>
                  <a:gd name="connsiteY8" fmla="*/ 171920 h 1461424"/>
                  <a:gd name="connsiteX9" fmla="*/ 3994678 w 4138956"/>
                  <a:gd name="connsiteY9" fmla="*/ 817824 h 1461424"/>
                  <a:gd name="connsiteX10" fmla="*/ 3991641 w 4138956"/>
                  <a:gd name="connsiteY10" fmla="*/ 820860 h 1461424"/>
                  <a:gd name="connsiteX11" fmla="*/ 3494519 w 4138956"/>
                  <a:gd name="connsiteY11" fmla="*/ 1317145 h 1461424"/>
                  <a:gd name="connsiteX12" fmla="*/ 190976 w 4138956"/>
                  <a:gd name="connsiteY12" fmla="*/ 1317145 h 1461424"/>
                  <a:gd name="connsiteX13" fmla="*/ 0 w 4138956"/>
                  <a:gd name="connsiteY13" fmla="*/ 1126170 h 1461424"/>
                  <a:gd name="connsiteX14" fmla="*/ 0 w 4138956"/>
                  <a:gd name="connsiteY14" fmla="*/ 934357 h 1461424"/>
                  <a:gd name="connsiteX15" fmla="*/ 20522 w 4138956"/>
                  <a:gd name="connsiteY15" fmla="*/ 934357 h 1461424"/>
                  <a:gd name="connsiteX16" fmla="*/ 20522 w 4138956"/>
                  <a:gd name="connsiteY16" fmla="*/ 1117689 h 1461424"/>
                  <a:gd name="connsiteX17" fmla="*/ 199561 w 4138956"/>
                  <a:gd name="connsiteY17" fmla="*/ 1296624 h 1461424"/>
                  <a:gd name="connsiteX18" fmla="*/ 3486038 w 4138956"/>
                  <a:gd name="connsiteY18" fmla="*/ 1296624 h 1461424"/>
                  <a:gd name="connsiteX19" fmla="*/ 3974052 w 4138956"/>
                  <a:gd name="connsiteY19" fmla="*/ 809343 h 1461424"/>
                  <a:gd name="connsiteX20" fmla="*/ 3975517 w 4138956"/>
                  <a:gd name="connsiteY20" fmla="*/ 163334 h 1461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38956" h="1461424">
                    <a:moveTo>
                      <a:pt x="4138956" y="0"/>
                    </a:moveTo>
                    <a:lnTo>
                      <a:pt x="4138956" y="890172"/>
                    </a:lnTo>
                    <a:lnTo>
                      <a:pt x="3567600" y="1461424"/>
                    </a:lnTo>
                    <a:lnTo>
                      <a:pt x="325517" y="1461424"/>
                    </a:lnTo>
                    <a:lnTo>
                      <a:pt x="325517" y="1440903"/>
                    </a:lnTo>
                    <a:lnTo>
                      <a:pt x="3559119" y="1440903"/>
                    </a:lnTo>
                    <a:lnTo>
                      <a:pt x="4118330" y="881692"/>
                    </a:lnTo>
                    <a:lnTo>
                      <a:pt x="4118330" y="49629"/>
                    </a:lnTo>
                    <a:lnTo>
                      <a:pt x="3996143" y="171920"/>
                    </a:lnTo>
                    <a:lnTo>
                      <a:pt x="3994678" y="817824"/>
                    </a:lnTo>
                    <a:lnTo>
                      <a:pt x="3991641" y="820860"/>
                    </a:lnTo>
                    <a:lnTo>
                      <a:pt x="3494519" y="1317145"/>
                    </a:lnTo>
                    <a:lnTo>
                      <a:pt x="190976" y="1317145"/>
                    </a:lnTo>
                    <a:lnTo>
                      <a:pt x="0" y="1126170"/>
                    </a:lnTo>
                    <a:lnTo>
                      <a:pt x="0" y="934357"/>
                    </a:lnTo>
                    <a:lnTo>
                      <a:pt x="20522" y="934357"/>
                    </a:lnTo>
                    <a:lnTo>
                      <a:pt x="20522" y="1117689"/>
                    </a:lnTo>
                    <a:lnTo>
                      <a:pt x="199561" y="1296624"/>
                    </a:lnTo>
                    <a:lnTo>
                      <a:pt x="3486038" y="1296624"/>
                    </a:lnTo>
                    <a:lnTo>
                      <a:pt x="3974052" y="809343"/>
                    </a:lnTo>
                    <a:lnTo>
                      <a:pt x="3975517" y="163334"/>
                    </a:lnTo>
                    <a:close/>
                  </a:path>
                </a:pathLst>
              </a:custGeom>
              <a:solidFill>
                <a:schemeClr val="accent1"/>
              </a:solidFill>
              <a:ln w="10458" cap="flat">
                <a:noFill/>
                <a:prstDash val="solid"/>
                <a:miter/>
              </a:ln>
            </p:spPr>
            <p:txBody>
              <a:bodyPr rtlCol="0" anchor="ctr"/>
              <a:lstStyle/>
              <a:p>
                <a:endParaRPr lang="zh-CN" altLang="en-US">
                  <a:cs typeface="汉仪君黑-55W" panose="00020600040101010101" charset="-122"/>
                </a:endParaRPr>
              </a:p>
            </p:txBody>
          </p:sp>
          <p:sp>
            <p:nvSpPr>
              <p:cNvPr id="12" name="任意多边形: 形状 11"/>
              <p:cNvSpPr/>
              <p:nvPr/>
            </p:nvSpPr>
            <p:spPr>
              <a:xfrm>
                <a:off x="8985646" y="6427989"/>
                <a:ext cx="2186586" cy="56853"/>
              </a:xfrm>
              <a:custGeom>
                <a:avLst/>
                <a:gdLst>
                  <a:gd name="connsiteX0" fmla="*/ 2129734 w 2186586"/>
                  <a:gd name="connsiteY0" fmla="*/ 56853 h 56853"/>
                  <a:gd name="connsiteX1" fmla="*/ 2186587 w 2186586"/>
                  <a:gd name="connsiteY1" fmla="*/ 0 h 56853"/>
                  <a:gd name="connsiteX2" fmla="*/ 56853 w 2186586"/>
                  <a:gd name="connsiteY2" fmla="*/ 0 h 56853"/>
                  <a:gd name="connsiteX3" fmla="*/ 0 w 2186586"/>
                  <a:gd name="connsiteY3" fmla="*/ 56853 h 56853"/>
                </a:gdLst>
                <a:ahLst/>
                <a:cxnLst>
                  <a:cxn ang="0">
                    <a:pos x="connsiteX0" y="connsiteY0"/>
                  </a:cxn>
                  <a:cxn ang="0">
                    <a:pos x="connsiteX1" y="connsiteY1"/>
                  </a:cxn>
                  <a:cxn ang="0">
                    <a:pos x="connsiteX2" y="connsiteY2"/>
                  </a:cxn>
                  <a:cxn ang="0">
                    <a:pos x="connsiteX3" y="connsiteY3"/>
                  </a:cxn>
                </a:cxnLst>
                <a:rect l="l" t="t" r="r" b="b"/>
                <a:pathLst>
                  <a:path w="2186586" h="56853">
                    <a:moveTo>
                      <a:pt x="2129734" y="56853"/>
                    </a:moveTo>
                    <a:lnTo>
                      <a:pt x="2186587" y="0"/>
                    </a:lnTo>
                    <a:lnTo>
                      <a:pt x="56853" y="0"/>
                    </a:lnTo>
                    <a:lnTo>
                      <a:pt x="0" y="56853"/>
                    </a:lnTo>
                    <a:close/>
                  </a:path>
                </a:pathLst>
              </a:custGeom>
              <a:solidFill>
                <a:schemeClr val="accent1"/>
              </a:solidFill>
              <a:ln w="10458" cap="flat">
                <a:noFill/>
                <a:prstDash val="solid"/>
                <a:miter/>
              </a:ln>
            </p:spPr>
            <p:txBody>
              <a:bodyPr rtlCol="0" anchor="ctr"/>
              <a:lstStyle/>
              <a:p>
                <a:endParaRPr lang="zh-CN" altLang="en-US">
                  <a:cs typeface="汉仪君黑-55W" panose="00020600040101010101" charset="-122"/>
                </a:endParaRPr>
              </a:p>
            </p:txBody>
          </p:sp>
          <p:sp>
            <p:nvSpPr>
              <p:cNvPr id="13" name="任意多边形: 形状 12"/>
              <p:cNvSpPr/>
              <p:nvPr/>
            </p:nvSpPr>
            <p:spPr>
              <a:xfrm>
                <a:off x="11264056" y="6068339"/>
                <a:ext cx="416502" cy="416502"/>
              </a:xfrm>
              <a:custGeom>
                <a:avLst/>
                <a:gdLst>
                  <a:gd name="connsiteX0" fmla="*/ 0 w 416502"/>
                  <a:gd name="connsiteY0" fmla="*/ 416503 h 416502"/>
                  <a:gd name="connsiteX1" fmla="*/ 416503 w 416502"/>
                  <a:gd name="connsiteY1" fmla="*/ 0 h 416502"/>
                  <a:gd name="connsiteX2" fmla="*/ 416503 w 416502"/>
                  <a:gd name="connsiteY2" fmla="*/ 416503 h 416502"/>
                </a:gdLst>
                <a:ahLst/>
                <a:cxnLst>
                  <a:cxn ang="0">
                    <a:pos x="connsiteX0" y="connsiteY0"/>
                  </a:cxn>
                  <a:cxn ang="0">
                    <a:pos x="connsiteX1" y="connsiteY1"/>
                  </a:cxn>
                  <a:cxn ang="0">
                    <a:pos x="connsiteX2" y="connsiteY2"/>
                  </a:cxn>
                </a:cxnLst>
                <a:rect l="l" t="t" r="r" b="b"/>
                <a:pathLst>
                  <a:path w="416502" h="416502">
                    <a:moveTo>
                      <a:pt x="0" y="416503"/>
                    </a:moveTo>
                    <a:lnTo>
                      <a:pt x="416503" y="0"/>
                    </a:lnTo>
                    <a:lnTo>
                      <a:pt x="416503" y="416503"/>
                    </a:lnTo>
                    <a:close/>
                  </a:path>
                </a:pathLst>
              </a:custGeom>
              <a:solidFill>
                <a:schemeClr val="accent1"/>
              </a:solidFill>
              <a:ln w="10458" cap="flat">
                <a:noFill/>
                <a:prstDash val="solid"/>
                <a:miter/>
              </a:ln>
            </p:spPr>
            <p:txBody>
              <a:bodyPr rtlCol="0" anchor="ctr"/>
              <a:lstStyle/>
              <a:p>
                <a:endParaRPr lang="zh-CN" altLang="en-US">
                  <a:cs typeface="汉仪君黑-55W" panose="00020600040101010101" charset="-122"/>
                </a:endParaRPr>
              </a:p>
            </p:txBody>
          </p:sp>
          <p:sp>
            <p:nvSpPr>
              <p:cNvPr id="14" name="任意多边形: 形状 13"/>
              <p:cNvSpPr/>
              <p:nvPr/>
            </p:nvSpPr>
            <p:spPr>
              <a:xfrm>
                <a:off x="11632187" y="5298783"/>
                <a:ext cx="48372" cy="669252"/>
              </a:xfrm>
              <a:custGeom>
                <a:avLst/>
                <a:gdLst>
                  <a:gd name="connsiteX0" fmla="*/ 48372 w 48372"/>
                  <a:gd name="connsiteY0" fmla="*/ 0 h 669252"/>
                  <a:gd name="connsiteX1" fmla="*/ 0 w 48372"/>
                  <a:gd name="connsiteY1" fmla="*/ 48372 h 669252"/>
                  <a:gd name="connsiteX2" fmla="*/ 0 w 48372"/>
                  <a:gd name="connsiteY2" fmla="*/ 669252 h 669252"/>
                  <a:gd name="connsiteX3" fmla="*/ 48372 w 48372"/>
                  <a:gd name="connsiteY3" fmla="*/ 620775 h 669252"/>
                </a:gdLst>
                <a:ahLst/>
                <a:cxnLst>
                  <a:cxn ang="0">
                    <a:pos x="connsiteX0" y="connsiteY0"/>
                  </a:cxn>
                  <a:cxn ang="0">
                    <a:pos x="connsiteX1" y="connsiteY1"/>
                  </a:cxn>
                  <a:cxn ang="0">
                    <a:pos x="connsiteX2" y="connsiteY2"/>
                  </a:cxn>
                  <a:cxn ang="0">
                    <a:pos x="connsiteX3" y="connsiteY3"/>
                  </a:cxn>
                </a:cxnLst>
                <a:rect l="l" t="t" r="r" b="b"/>
                <a:pathLst>
                  <a:path w="48372" h="669252">
                    <a:moveTo>
                      <a:pt x="48372" y="0"/>
                    </a:moveTo>
                    <a:lnTo>
                      <a:pt x="0" y="48372"/>
                    </a:lnTo>
                    <a:lnTo>
                      <a:pt x="0" y="669252"/>
                    </a:lnTo>
                    <a:lnTo>
                      <a:pt x="48372" y="620775"/>
                    </a:lnTo>
                    <a:close/>
                  </a:path>
                </a:pathLst>
              </a:custGeom>
              <a:solidFill>
                <a:schemeClr val="accent1"/>
              </a:solidFill>
              <a:ln w="10458" cap="flat">
                <a:noFill/>
                <a:prstDash val="solid"/>
                <a:miter/>
              </a:ln>
            </p:spPr>
            <p:txBody>
              <a:bodyPr rtlCol="0" anchor="ctr"/>
              <a:lstStyle/>
              <a:p>
                <a:endParaRPr lang="zh-CN" altLang="en-US">
                  <a:cs typeface="汉仪君黑-55W" panose="00020600040101010101" charset="-122"/>
                </a:endParaRPr>
              </a:p>
            </p:txBody>
          </p:sp>
          <p:sp>
            <p:nvSpPr>
              <p:cNvPr id="15" name="任意多边形: 形状 14"/>
              <p:cNvSpPr/>
              <p:nvPr/>
            </p:nvSpPr>
            <p:spPr>
              <a:xfrm>
                <a:off x="7803147" y="6441810"/>
                <a:ext cx="86064" cy="86064"/>
              </a:xfrm>
              <a:custGeom>
                <a:avLst/>
                <a:gdLst>
                  <a:gd name="connsiteX0" fmla="*/ 86065 w 86064"/>
                  <a:gd name="connsiteY0" fmla="*/ 43032 h 86064"/>
                  <a:gd name="connsiteX1" fmla="*/ 43032 w 86064"/>
                  <a:gd name="connsiteY1" fmla="*/ 86065 h 86064"/>
                  <a:gd name="connsiteX2" fmla="*/ 0 w 86064"/>
                  <a:gd name="connsiteY2" fmla="*/ 43032 h 86064"/>
                  <a:gd name="connsiteX3" fmla="*/ 43032 w 86064"/>
                  <a:gd name="connsiteY3" fmla="*/ 0 h 86064"/>
                  <a:gd name="connsiteX4" fmla="*/ 86065 w 86064"/>
                  <a:gd name="connsiteY4" fmla="*/ 43032 h 86064"/>
                  <a:gd name="connsiteX5" fmla="*/ 20521 w 86064"/>
                  <a:gd name="connsiteY5" fmla="*/ 43032 h 86064"/>
                  <a:gd name="connsiteX6" fmla="*/ 43032 w 86064"/>
                  <a:gd name="connsiteY6" fmla="*/ 65543 h 86064"/>
                  <a:gd name="connsiteX7" fmla="*/ 65543 w 86064"/>
                  <a:gd name="connsiteY7" fmla="*/ 43032 h 86064"/>
                  <a:gd name="connsiteX8" fmla="*/ 43032 w 86064"/>
                  <a:gd name="connsiteY8" fmla="*/ 20521 h 86064"/>
                  <a:gd name="connsiteX9" fmla="*/ 20521 w 86064"/>
                  <a:gd name="connsiteY9" fmla="*/ 43032 h 8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064" h="86064">
                    <a:moveTo>
                      <a:pt x="86065" y="43032"/>
                    </a:moveTo>
                    <a:cubicBezTo>
                      <a:pt x="86065" y="66799"/>
                      <a:pt x="66800" y="86065"/>
                      <a:pt x="43032" y="86065"/>
                    </a:cubicBezTo>
                    <a:cubicBezTo>
                      <a:pt x="19265" y="86065"/>
                      <a:pt x="0" y="66799"/>
                      <a:pt x="0" y="43032"/>
                    </a:cubicBezTo>
                    <a:cubicBezTo>
                      <a:pt x="0" y="19265"/>
                      <a:pt x="19265" y="0"/>
                      <a:pt x="43032" y="0"/>
                    </a:cubicBezTo>
                    <a:cubicBezTo>
                      <a:pt x="66800" y="0"/>
                      <a:pt x="86065" y="19370"/>
                      <a:pt x="86065" y="43032"/>
                    </a:cubicBezTo>
                    <a:close/>
                    <a:moveTo>
                      <a:pt x="20521" y="43032"/>
                    </a:moveTo>
                    <a:cubicBezTo>
                      <a:pt x="20521" y="55387"/>
                      <a:pt x="30573" y="65543"/>
                      <a:pt x="43032" y="65543"/>
                    </a:cubicBezTo>
                    <a:cubicBezTo>
                      <a:pt x="55387" y="65543"/>
                      <a:pt x="65543" y="55492"/>
                      <a:pt x="65543" y="43032"/>
                    </a:cubicBezTo>
                    <a:cubicBezTo>
                      <a:pt x="65543" y="30573"/>
                      <a:pt x="55492" y="20521"/>
                      <a:pt x="43032" y="20521"/>
                    </a:cubicBezTo>
                    <a:cubicBezTo>
                      <a:pt x="30573" y="20626"/>
                      <a:pt x="20521" y="30677"/>
                      <a:pt x="20521" y="43032"/>
                    </a:cubicBezTo>
                    <a:close/>
                  </a:path>
                </a:pathLst>
              </a:custGeom>
              <a:solidFill>
                <a:schemeClr val="accent1"/>
              </a:solidFill>
              <a:ln w="10458" cap="flat">
                <a:noFill/>
                <a:prstDash val="solid"/>
                <a:miter/>
              </a:ln>
            </p:spPr>
            <p:txBody>
              <a:bodyPr rtlCol="0" anchor="ctr"/>
              <a:lstStyle/>
              <a:p>
                <a:endParaRPr lang="zh-CN" altLang="en-US">
                  <a:cs typeface="汉仪君黑-55W" panose="00020600040101010101" charset="-122"/>
                </a:endParaRPr>
              </a:p>
            </p:txBody>
          </p:sp>
          <p:sp>
            <p:nvSpPr>
              <p:cNvPr id="16" name="任意多边形: 形状 15"/>
              <p:cNvSpPr/>
              <p:nvPr/>
            </p:nvSpPr>
            <p:spPr>
              <a:xfrm>
                <a:off x="7519197" y="5896838"/>
                <a:ext cx="86064" cy="86064"/>
              </a:xfrm>
              <a:custGeom>
                <a:avLst/>
                <a:gdLst>
                  <a:gd name="connsiteX0" fmla="*/ 86065 w 86064"/>
                  <a:gd name="connsiteY0" fmla="*/ 43032 h 86064"/>
                  <a:gd name="connsiteX1" fmla="*/ 43032 w 86064"/>
                  <a:gd name="connsiteY1" fmla="*/ 86065 h 86064"/>
                  <a:gd name="connsiteX2" fmla="*/ 0 w 86064"/>
                  <a:gd name="connsiteY2" fmla="*/ 43032 h 86064"/>
                  <a:gd name="connsiteX3" fmla="*/ 43032 w 86064"/>
                  <a:gd name="connsiteY3" fmla="*/ 0 h 86064"/>
                  <a:gd name="connsiteX4" fmla="*/ 86065 w 86064"/>
                  <a:gd name="connsiteY4" fmla="*/ 43032 h 86064"/>
                  <a:gd name="connsiteX5" fmla="*/ 20522 w 86064"/>
                  <a:gd name="connsiteY5" fmla="*/ 43032 h 86064"/>
                  <a:gd name="connsiteX6" fmla="*/ 43032 w 86064"/>
                  <a:gd name="connsiteY6" fmla="*/ 65543 h 86064"/>
                  <a:gd name="connsiteX7" fmla="*/ 65543 w 86064"/>
                  <a:gd name="connsiteY7" fmla="*/ 43032 h 86064"/>
                  <a:gd name="connsiteX8" fmla="*/ 43032 w 86064"/>
                  <a:gd name="connsiteY8" fmla="*/ 20521 h 86064"/>
                  <a:gd name="connsiteX9" fmla="*/ 20522 w 86064"/>
                  <a:gd name="connsiteY9" fmla="*/ 43032 h 8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064" h="86064">
                    <a:moveTo>
                      <a:pt x="86065" y="43032"/>
                    </a:moveTo>
                    <a:cubicBezTo>
                      <a:pt x="86065" y="66800"/>
                      <a:pt x="66800" y="86065"/>
                      <a:pt x="43032" y="86065"/>
                    </a:cubicBezTo>
                    <a:cubicBezTo>
                      <a:pt x="19265" y="86065"/>
                      <a:pt x="0" y="66800"/>
                      <a:pt x="0" y="43032"/>
                    </a:cubicBezTo>
                    <a:cubicBezTo>
                      <a:pt x="0" y="19265"/>
                      <a:pt x="19265" y="0"/>
                      <a:pt x="43032" y="0"/>
                    </a:cubicBezTo>
                    <a:cubicBezTo>
                      <a:pt x="66800" y="0"/>
                      <a:pt x="86065" y="19265"/>
                      <a:pt x="86065" y="43032"/>
                    </a:cubicBezTo>
                    <a:close/>
                    <a:moveTo>
                      <a:pt x="20522" y="43032"/>
                    </a:moveTo>
                    <a:cubicBezTo>
                      <a:pt x="20522" y="55387"/>
                      <a:pt x="30573" y="65543"/>
                      <a:pt x="43032" y="65543"/>
                    </a:cubicBezTo>
                    <a:cubicBezTo>
                      <a:pt x="55387" y="65543"/>
                      <a:pt x="65543" y="55492"/>
                      <a:pt x="65543" y="43032"/>
                    </a:cubicBezTo>
                    <a:cubicBezTo>
                      <a:pt x="65543" y="30573"/>
                      <a:pt x="55387" y="20521"/>
                      <a:pt x="43032" y="20521"/>
                    </a:cubicBezTo>
                    <a:cubicBezTo>
                      <a:pt x="30678" y="20521"/>
                      <a:pt x="20522" y="30678"/>
                      <a:pt x="20522" y="43032"/>
                    </a:cubicBezTo>
                    <a:close/>
                  </a:path>
                </a:pathLst>
              </a:custGeom>
              <a:solidFill>
                <a:schemeClr val="accent1"/>
              </a:solidFill>
              <a:ln w="10458" cap="flat">
                <a:noFill/>
                <a:prstDash val="solid"/>
                <a:miter/>
              </a:ln>
            </p:spPr>
            <p:txBody>
              <a:bodyPr rtlCol="0" anchor="ctr"/>
              <a:lstStyle/>
              <a:p>
                <a:endParaRPr lang="zh-CN" altLang="en-US">
                  <a:cs typeface="汉仪君黑-55W" panose="00020600040101010101" charset="-122"/>
                </a:endParaRPr>
              </a:p>
            </p:txBody>
          </p:sp>
          <p:grpSp>
            <p:nvGrpSpPr>
              <p:cNvPr id="17" name="图形 29"/>
              <p:cNvGrpSpPr/>
              <p:nvPr/>
            </p:nvGrpSpPr>
            <p:grpSpPr>
              <a:xfrm>
                <a:off x="9216408" y="6109487"/>
                <a:ext cx="1775633" cy="154120"/>
                <a:chOff x="9216408" y="6109487"/>
                <a:chExt cx="1775633" cy="154120"/>
              </a:xfrm>
              <a:solidFill>
                <a:schemeClr val="accent1"/>
              </a:solidFill>
            </p:grpSpPr>
            <p:sp>
              <p:nvSpPr>
                <p:cNvPr id="21" name="任意多边形: 形状 20"/>
                <p:cNvSpPr/>
                <p:nvPr/>
              </p:nvSpPr>
              <p:spPr>
                <a:xfrm>
                  <a:off x="9894141" y="6109487"/>
                  <a:ext cx="250655" cy="154120"/>
                </a:xfrm>
                <a:custGeom>
                  <a:avLst/>
                  <a:gdLst>
                    <a:gd name="connsiteX0" fmla="*/ 250656 w 250655"/>
                    <a:gd name="connsiteY0" fmla="*/ 154121 h 154120"/>
                    <a:gd name="connsiteX1" fmla="*/ 96639 w 250655"/>
                    <a:gd name="connsiteY1" fmla="*/ 0 h 154120"/>
                    <a:gd name="connsiteX2" fmla="*/ 0 w 250655"/>
                    <a:gd name="connsiteY2" fmla="*/ 0 h 154120"/>
                    <a:gd name="connsiteX3" fmla="*/ 154121 w 250655"/>
                    <a:gd name="connsiteY3" fmla="*/ 154121 h 154120"/>
                  </a:gdLst>
                  <a:ahLst/>
                  <a:cxnLst>
                    <a:cxn ang="0">
                      <a:pos x="connsiteX0" y="connsiteY0"/>
                    </a:cxn>
                    <a:cxn ang="0">
                      <a:pos x="connsiteX1" y="connsiteY1"/>
                    </a:cxn>
                    <a:cxn ang="0">
                      <a:pos x="connsiteX2" y="connsiteY2"/>
                    </a:cxn>
                    <a:cxn ang="0">
                      <a:pos x="connsiteX3" y="connsiteY3"/>
                    </a:cxn>
                  </a:cxnLst>
                  <a:rect l="l" t="t" r="r" b="b"/>
                  <a:pathLst>
                    <a:path w="250655" h="154120">
                      <a:moveTo>
                        <a:pt x="250656" y="154121"/>
                      </a:moveTo>
                      <a:lnTo>
                        <a:pt x="96639" y="0"/>
                      </a:lnTo>
                      <a:lnTo>
                        <a:pt x="0" y="0"/>
                      </a:lnTo>
                      <a:lnTo>
                        <a:pt x="154121" y="154121"/>
                      </a:lnTo>
                      <a:close/>
                    </a:path>
                  </a:pathLst>
                </a:custGeom>
                <a:grpFill/>
                <a:ln w="10458" cap="flat">
                  <a:noFill/>
                  <a:prstDash val="solid"/>
                  <a:miter/>
                </a:ln>
              </p:spPr>
              <p:txBody>
                <a:bodyPr rtlCol="0" anchor="ctr"/>
                <a:lstStyle/>
                <a:p>
                  <a:endParaRPr lang="zh-CN" altLang="en-US">
                    <a:cs typeface="汉仪君黑-55W" panose="00020600040101010101" charset="-122"/>
                  </a:endParaRPr>
                </a:p>
              </p:txBody>
            </p:sp>
            <p:sp>
              <p:nvSpPr>
                <p:cNvPr id="22" name="任意多边形: 形状 21"/>
                <p:cNvSpPr/>
                <p:nvPr/>
              </p:nvSpPr>
              <p:spPr>
                <a:xfrm>
                  <a:off x="10063653" y="6109487"/>
                  <a:ext cx="250550" cy="154120"/>
                </a:xfrm>
                <a:custGeom>
                  <a:avLst/>
                  <a:gdLst>
                    <a:gd name="connsiteX0" fmla="*/ 250551 w 250550"/>
                    <a:gd name="connsiteY0" fmla="*/ 154121 h 154120"/>
                    <a:gd name="connsiteX1" fmla="*/ 96535 w 250550"/>
                    <a:gd name="connsiteY1" fmla="*/ 0 h 154120"/>
                    <a:gd name="connsiteX2" fmla="*/ 0 w 250550"/>
                    <a:gd name="connsiteY2" fmla="*/ 0 h 154120"/>
                    <a:gd name="connsiteX3" fmla="*/ 154016 w 250550"/>
                    <a:gd name="connsiteY3" fmla="*/ 154121 h 154120"/>
                  </a:gdLst>
                  <a:ahLst/>
                  <a:cxnLst>
                    <a:cxn ang="0">
                      <a:pos x="connsiteX0" y="connsiteY0"/>
                    </a:cxn>
                    <a:cxn ang="0">
                      <a:pos x="connsiteX1" y="connsiteY1"/>
                    </a:cxn>
                    <a:cxn ang="0">
                      <a:pos x="connsiteX2" y="connsiteY2"/>
                    </a:cxn>
                    <a:cxn ang="0">
                      <a:pos x="connsiteX3" y="connsiteY3"/>
                    </a:cxn>
                  </a:cxnLst>
                  <a:rect l="l" t="t" r="r" b="b"/>
                  <a:pathLst>
                    <a:path w="250550" h="154120">
                      <a:moveTo>
                        <a:pt x="250551" y="154121"/>
                      </a:moveTo>
                      <a:lnTo>
                        <a:pt x="96535" y="0"/>
                      </a:lnTo>
                      <a:lnTo>
                        <a:pt x="0" y="0"/>
                      </a:lnTo>
                      <a:lnTo>
                        <a:pt x="154016" y="154121"/>
                      </a:lnTo>
                      <a:close/>
                    </a:path>
                  </a:pathLst>
                </a:custGeom>
                <a:grpFill/>
                <a:ln w="10458" cap="flat">
                  <a:noFill/>
                  <a:prstDash val="solid"/>
                  <a:miter/>
                </a:ln>
              </p:spPr>
              <p:txBody>
                <a:bodyPr rtlCol="0" anchor="ctr"/>
                <a:lstStyle/>
                <a:p>
                  <a:endParaRPr lang="zh-CN" altLang="en-US">
                    <a:cs typeface="汉仪君黑-55W" panose="00020600040101010101" charset="-122"/>
                  </a:endParaRPr>
                </a:p>
              </p:txBody>
            </p:sp>
            <p:sp>
              <p:nvSpPr>
                <p:cNvPr id="23" name="任意多边形: 形状 22"/>
                <p:cNvSpPr/>
                <p:nvPr/>
              </p:nvSpPr>
              <p:spPr>
                <a:xfrm>
                  <a:off x="10237248" y="6109592"/>
                  <a:ext cx="754793" cy="154015"/>
                </a:xfrm>
                <a:custGeom>
                  <a:avLst/>
                  <a:gdLst>
                    <a:gd name="connsiteX0" fmla="*/ 754793 w 754793"/>
                    <a:gd name="connsiteY0" fmla="*/ 154016 h 154015"/>
                    <a:gd name="connsiteX1" fmla="*/ 754793 w 754793"/>
                    <a:gd name="connsiteY1" fmla="*/ 154016 h 154015"/>
                    <a:gd name="connsiteX2" fmla="*/ 600777 w 754793"/>
                    <a:gd name="connsiteY2" fmla="*/ 0 h 154015"/>
                    <a:gd name="connsiteX3" fmla="*/ 0 w 754793"/>
                    <a:gd name="connsiteY3" fmla="*/ 0 h 154015"/>
                    <a:gd name="connsiteX4" fmla="*/ 154016 w 754793"/>
                    <a:gd name="connsiteY4" fmla="*/ 154016 h 154015"/>
                    <a:gd name="connsiteX5" fmla="*/ 754793 w 754793"/>
                    <a:gd name="connsiteY5" fmla="*/ 154016 h 15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4793" h="154015">
                      <a:moveTo>
                        <a:pt x="754793" y="154016"/>
                      </a:moveTo>
                      <a:lnTo>
                        <a:pt x="754793" y="154016"/>
                      </a:lnTo>
                      <a:cubicBezTo>
                        <a:pt x="694590" y="93813"/>
                        <a:pt x="660876" y="60099"/>
                        <a:pt x="600777" y="0"/>
                      </a:cubicBezTo>
                      <a:lnTo>
                        <a:pt x="0" y="0"/>
                      </a:lnTo>
                      <a:lnTo>
                        <a:pt x="154016" y="154016"/>
                      </a:lnTo>
                      <a:lnTo>
                        <a:pt x="754793" y="154016"/>
                      </a:lnTo>
                      <a:close/>
                    </a:path>
                  </a:pathLst>
                </a:custGeom>
                <a:grpFill/>
                <a:ln w="10458" cap="flat">
                  <a:noFill/>
                  <a:prstDash val="solid"/>
                  <a:miter/>
                </a:ln>
              </p:spPr>
              <p:txBody>
                <a:bodyPr rtlCol="0" anchor="ctr"/>
                <a:lstStyle/>
                <a:p>
                  <a:endParaRPr lang="zh-CN" altLang="en-US">
                    <a:cs typeface="汉仪君黑-55W" panose="00020600040101010101" charset="-122"/>
                  </a:endParaRPr>
                </a:p>
              </p:txBody>
            </p:sp>
            <p:sp>
              <p:nvSpPr>
                <p:cNvPr id="24" name="任意多边形: 形状 23"/>
                <p:cNvSpPr/>
                <p:nvPr/>
              </p:nvSpPr>
              <p:spPr>
                <a:xfrm>
                  <a:off x="9724734" y="6109487"/>
                  <a:ext cx="250655" cy="154120"/>
                </a:xfrm>
                <a:custGeom>
                  <a:avLst/>
                  <a:gdLst>
                    <a:gd name="connsiteX0" fmla="*/ 250656 w 250655"/>
                    <a:gd name="connsiteY0" fmla="*/ 154121 h 154120"/>
                    <a:gd name="connsiteX1" fmla="*/ 96535 w 250655"/>
                    <a:gd name="connsiteY1" fmla="*/ 0 h 154120"/>
                    <a:gd name="connsiteX2" fmla="*/ 0 w 250655"/>
                    <a:gd name="connsiteY2" fmla="*/ 0 h 154120"/>
                    <a:gd name="connsiteX3" fmla="*/ 154016 w 250655"/>
                    <a:gd name="connsiteY3" fmla="*/ 154121 h 154120"/>
                  </a:gdLst>
                  <a:ahLst/>
                  <a:cxnLst>
                    <a:cxn ang="0">
                      <a:pos x="connsiteX0" y="connsiteY0"/>
                    </a:cxn>
                    <a:cxn ang="0">
                      <a:pos x="connsiteX1" y="connsiteY1"/>
                    </a:cxn>
                    <a:cxn ang="0">
                      <a:pos x="connsiteX2" y="connsiteY2"/>
                    </a:cxn>
                    <a:cxn ang="0">
                      <a:pos x="connsiteX3" y="connsiteY3"/>
                    </a:cxn>
                  </a:cxnLst>
                  <a:rect l="l" t="t" r="r" b="b"/>
                  <a:pathLst>
                    <a:path w="250655" h="154120">
                      <a:moveTo>
                        <a:pt x="250656" y="154121"/>
                      </a:moveTo>
                      <a:lnTo>
                        <a:pt x="96535" y="0"/>
                      </a:lnTo>
                      <a:lnTo>
                        <a:pt x="0" y="0"/>
                      </a:lnTo>
                      <a:lnTo>
                        <a:pt x="154016" y="154121"/>
                      </a:lnTo>
                      <a:close/>
                    </a:path>
                  </a:pathLst>
                </a:custGeom>
                <a:grpFill/>
                <a:ln w="10458" cap="flat">
                  <a:noFill/>
                  <a:prstDash val="solid"/>
                  <a:miter/>
                </a:ln>
              </p:spPr>
              <p:txBody>
                <a:bodyPr rtlCol="0" anchor="ctr"/>
                <a:lstStyle/>
                <a:p>
                  <a:endParaRPr lang="zh-CN" altLang="en-US">
                    <a:cs typeface="汉仪君黑-55W" panose="00020600040101010101" charset="-122"/>
                  </a:endParaRPr>
                </a:p>
              </p:txBody>
            </p:sp>
            <p:sp>
              <p:nvSpPr>
                <p:cNvPr id="25" name="任意多边形: 形状 24"/>
                <p:cNvSpPr/>
                <p:nvPr/>
              </p:nvSpPr>
              <p:spPr>
                <a:xfrm>
                  <a:off x="9216408" y="6109487"/>
                  <a:ext cx="250550" cy="154120"/>
                </a:xfrm>
                <a:custGeom>
                  <a:avLst/>
                  <a:gdLst>
                    <a:gd name="connsiteX0" fmla="*/ 0 w 250550"/>
                    <a:gd name="connsiteY0" fmla="*/ 0 h 154120"/>
                    <a:gd name="connsiteX1" fmla="*/ 154016 w 250550"/>
                    <a:gd name="connsiteY1" fmla="*/ 154121 h 154120"/>
                    <a:gd name="connsiteX2" fmla="*/ 250551 w 250550"/>
                    <a:gd name="connsiteY2" fmla="*/ 154121 h 154120"/>
                    <a:gd name="connsiteX3" fmla="*/ 96535 w 250550"/>
                    <a:gd name="connsiteY3" fmla="*/ 0 h 154120"/>
                  </a:gdLst>
                  <a:ahLst/>
                  <a:cxnLst>
                    <a:cxn ang="0">
                      <a:pos x="connsiteX0" y="connsiteY0"/>
                    </a:cxn>
                    <a:cxn ang="0">
                      <a:pos x="connsiteX1" y="connsiteY1"/>
                    </a:cxn>
                    <a:cxn ang="0">
                      <a:pos x="connsiteX2" y="connsiteY2"/>
                    </a:cxn>
                    <a:cxn ang="0">
                      <a:pos x="connsiteX3" y="connsiteY3"/>
                    </a:cxn>
                  </a:cxnLst>
                  <a:rect l="l" t="t" r="r" b="b"/>
                  <a:pathLst>
                    <a:path w="250550" h="154120">
                      <a:moveTo>
                        <a:pt x="0" y="0"/>
                      </a:moveTo>
                      <a:lnTo>
                        <a:pt x="154016" y="154121"/>
                      </a:lnTo>
                      <a:lnTo>
                        <a:pt x="250551" y="154121"/>
                      </a:lnTo>
                      <a:lnTo>
                        <a:pt x="96535" y="0"/>
                      </a:lnTo>
                      <a:close/>
                    </a:path>
                  </a:pathLst>
                </a:custGeom>
                <a:grpFill/>
                <a:ln w="10458" cap="flat">
                  <a:noFill/>
                  <a:prstDash val="solid"/>
                  <a:miter/>
                </a:ln>
              </p:spPr>
              <p:txBody>
                <a:bodyPr rtlCol="0" anchor="ctr"/>
                <a:lstStyle/>
                <a:p>
                  <a:endParaRPr lang="zh-CN" altLang="en-US">
                    <a:cs typeface="汉仪君黑-55W" panose="00020600040101010101" charset="-122"/>
                  </a:endParaRPr>
                </a:p>
              </p:txBody>
            </p:sp>
            <p:sp>
              <p:nvSpPr>
                <p:cNvPr id="26" name="任意多边形: 形状 25"/>
                <p:cNvSpPr/>
                <p:nvPr/>
              </p:nvSpPr>
              <p:spPr>
                <a:xfrm>
                  <a:off x="9555223" y="6109487"/>
                  <a:ext cx="250655" cy="154120"/>
                </a:xfrm>
                <a:custGeom>
                  <a:avLst/>
                  <a:gdLst>
                    <a:gd name="connsiteX0" fmla="*/ 250655 w 250655"/>
                    <a:gd name="connsiteY0" fmla="*/ 154121 h 154120"/>
                    <a:gd name="connsiteX1" fmla="*/ 96639 w 250655"/>
                    <a:gd name="connsiteY1" fmla="*/ 0 h 154120"/>
                    <a:gd name="connsiteX2" fmla="*/ 0 w 250655"/>
                    <a:gd name="connsiteY2" fmla="*/ 0 h 154120"/>
                    <a:gd name="connsiteX3" fmla="*/ 154121 w 250655"/>
                    <a:gd name="connsiteY3" fmla="*/ 154121 h 154120"/>
                  </a:gdLst>
                  <a:ahLst/>
                  <a:cxnLst>
                    <a:cxn ang="0">
                      <a:pos x="connsiteX0" y="connsiteY0"/>
                    </a:cxn>
                    <a:cxn ang="0">
                      <a:pos x="connsiteX1" y="connsiteY1"/>
                    </a:cxn>
                    <a:cxn ang="0">
                      <a:pos x="connsiteX2" y="connsiteY2"/>
                    </a:cxn>
                    <a:cxn ang="0">
                      <a:pos x="connsiteX3" y="connsiteY3"/>
                    </a:cxn>
                  </a:cxnLst>
                  <a:rect l="l" t="t" r="r" b="b"/>
                  <a:pathLst>
                    <a:path w="250655" h="154120">
                      <a:moveTo>
                        <a:pt x="250655" y="154121"/>
                      </a:moveTo>
                      <a:lnTo>
                        <a:pt x="96639" y="0"/>
                      </a:lnTo>
                      <a:lnTo>
                        <a:pt x="0" y="0"/>
                      </a:lnTo>
                      <a:lnTo>
                        <a:pt x="154121" y="154121"/>
                      </a:lnTo>
                      <a:close/>
                    </a:path>
                  </a:pathLst>
                </a:custGeom>
                <a:grpFill/>
                <a:ln w="10458" cap="flat">
                  <a:noFill/>
                  <a:prstDash val="solid"/>
                  <a:miter/>
                </a:ln>
              </p:spPr>
              <p:txBody>
                <a:bodyPr rtlCol="0" anchor="ctr"/>
                <a:lstStyle/>
                <a:p>
                  <a:endParaRPr lang="zh-CN" altLang="en-US">
                    <a:cs typeface="汉仪君黑-55W" panose="00020600040101010101" charset="-122"/>
                  </a:endParaRPr>
                </a:p>
              </p:txBody>
            </p:sp>
            <p:sp>
              <p:nvSpPr>
                <p:cNvPr id="27" name="任意多边形: 形状 26"/>
                <p:cNvSpPr/>
                <p:nvPr/>
              </p:nvSpPr>
              <p:spPr>
                <a:xfrm>
                  <a:off x="9385815" y="6109487"/>
                  <a:ext cx="250655" cy="154120"/>
                </a:xfrm>
                <a:custGeom>
                  <a:avLst/>
                  <a:gdLst>
                    <a:gd name="connsiteX0" fmla="*/ 250656 w 250655"/>
                    <a:gd name="connsiteY0" fmla="*/ 154121 h 154120"/>
                    <a:gd name="connsiteX1" fmla="*/ 96535 w 250655"/>
                    <a:gd name="connsiteY1" fmla="*/ 0 h 154120"/>
                    <a:gd name="connsiteX2" fmla="*/ 0 w 250655"/>
                    <a:gd name="connsiteY2" fmla="*/ 0 h 154120"/>
                    <a:gd name="connsiteX3" fmla="*/ 154016 w 250655"/>
                    <a:gd name="connsiteY3" fmla="*/ 154121 h 154120"/>
                  </a:gdLst>
                  <a:ahLst/>
                  <a:cxnLst>
                    <a:cxn ang="0">
                      <a:pos x="connsiteX0" y="connsiteY0"/>
                    </a:cxn>
                    <a:cxn ang="0">
                      <a:pos x="connsiteX1" y="connsiteY1"/>
                    </a:cxn>
                    <a:cxn ang="0">
                      <a:pos x="connsiteX2" y="connsiteY2"/>
                    </a:cxn>
                    <a:cxn ang="0">
                      <a:pos x="connsiteX3" y="connsiteY3"/>
                    </a:cxn>
                  </a:cxnLst>
                  <a:rect l="l" t="t" r="r" b="b"/>
                  <a:pathLst>
                    <a:path w="250655" h="154120">
                      <a:moveTo>
                        <a:pt x="250656" y="154121"/>
                      </a:moveTo>
                      <a:lnTo>
                        <a:pt x="96535" y="0"/>
                      </a:lnTo>
                      <a:lnTo>
                        <a:pt x="0" y="0"/>
                      </a:lnTo>
                      <a:lnTo>
                        <a:pt x="154016" y="154121"/>
                      </a:lnTo>
                      <a:close/>
                    </a:path>
                  </a:pathLst>
                </a:custGeom>
                <a:grpFill/>
                <a:ln w="10458" cap="flat">
                  <a:noFill/>
                  <a:prstDash val="solid"/>
                  <a:miter/>
                </a:ln>
              </p:spPr>
              <p:txBody>
                <a:bodyPr rtlCol="0" anchor="ctr"/>
                <a:lstStyle/>
                <a:p>
                  <a:endParaRPr lang="zh-CN" altLang="en-US">
                    <a:cs typeface="汉仪君黑-55W" panose="00020600040101010101" charset="-122"/>
                  </a:endParaRPr>
                </a:p>
              </p:txBody>
            </p:sp>
          </p:grpSp>
        </p:grpSp>
        <p:grpSp>
          <p:nvGrpSpPr>
            <p:cNvPr id="65" name="组合 64"/>
            <p:cNvGrpSpPr/>
            <p:nvPr userDrawn="1"/>
          </p:nvGrpSpPr>
          <p:grpSpPr>
            <a:xfrm>
              <a:off x="8379887" y="404722"/>
              <a:ext cx="3391790" cy="1551495"/>
              <a:chOff x="7006877" y="666750"/>
              <a:chExt cx="4601813" cy="2104992"/>
            </a:xfrm>
            <a:solidFill>
              <a:schemeClr val="accent1"/>
            </a:solidFill>
          </p:grpSpPr>
          <p:sp>
            <p:nvSpPr>
              <p:cNvPr id="66" name="任意多边形: 形状 65"/>
              <p:cNvSpPr/>
              <p:nvPr/>
            </p:nvSpPr>
            <p:spPr>
              <a:xfrm>
                <a:off x="11170539" y="727043"/>
                <a:ext cx="421957" cy="407670"/>
              </a:xfrm>
              <a:custGeom>
                <a:avLst/>
                <a:gdLst>
                  <a:gd name="connsiteX0" fmla="*/ 421958 w 421957"/>
                  <a:gd name="connsiteY0" fmla="*/ 0 h 407670"/>
                  <a:gd name="connsiteX1" fmla="*/ 0 w 421957"/>
                  <a:gd name="connsiteY1" fmla="*/ 0 h 407670"/>
                  <a:gd name="connsiteX2" fmla="*/ 421958 w 421957"/>
                  <a:gd name="connsiteY2" fmla="*/ 407670 h 407670"/>
                </a:gdLst>
                <a:ahLst/>
                <a:cxnLst>
                  <a:cxn ang="0">
                    <a:pos x="connsiteX0" y="connsiteY0"/>
                  </a:cxn>
                  <a:cxn ang="0">
                    <a:pos x="connsiteX1" y="connsiteY1"/>
                  </a:cxn>
                  <a:cxn ang="0">
                    <a:pos x="connsiteX2" y="connsiteY2"/>
                  </a:cxn>
                </a:cxnLst>
                <a:rect l="l" t="t" r="r" b="b"/>
                <a:pathLst>
                  <a:path w="421957" h="407670">
                    <a:moveTo>
                      <a:pt x="421958" y="0"/>
                    </a:moveTo>
                    <a:lnTo>
                      <a:pt x="0" y="0"/>
                    </a:lnTo>
                    <a:lnTo>
                      <a:pt x="421958" y="407670"/>
                    </a:lnTo>
                    <a:close/>
                  </a:path>
                </a:pathLst>
              </a:custGeom>
              <a:grpFill/>
              <a:ln w="9525" cap="flat">
                <a:noFill/>
                <a:prstDash val="solid"/>
                <a:miter/>
              </a:ln>
            </p:spPr>
            <p:txBody>
              <a:bodyPr rtlCol="0" anchor="ctr"/>
              <a:lstStyle/>
              <a:p>
                <a:endParaRPr lang="zh-CN" altLang="en-US">
                  <a:cs typeface="汉仪君黑-55W" panose="00020600040101010101" charset="-122"/>
                </a:endParaRPr>
              </a:p>
            </p:txBody>
          </p:sp>
          <p:sp>
            <p:nvSpPr>
              <p:cNvPr id="67" name="任意多边形: 形状 66"/>
              <p:cNvSpPr/>
              <p:nvPr/>
            </p:nvSpPr>
            <p:spPr>
              <a:xfrm>
                <a:off x="10751915" y="796575"/>
                <a:ext cx="338137" cy="178784"/>
              </a:xfrm>
              <a:custGeom>
                <a:avLst/>
                <a:gdLst>
                  <a:gd name="connsiteX0" fmla="*/ 0 w 338137"/>
                  <a:gd name="connsiteY0" fmla="*/ 0 h 178784"/>
                  <a:gd name="connsiteX1" fmla="*/ 178688 w 338137"/>
                  <a:gd name="connsiteY1" fmla="*/ 178784 h 178784"/>
                  <a:gd name="connsiteX2" fmla="*/ 338138 w 338137"/>
                  <a:gd name="connsiteY2" fmla="*/ 178784 h 178784"/>
                  <a:gd name="connsiteX3" fmla="*/ 159353 w 338137"/>
                  <a:gd name="connsiteY3" fmla="*/ 0 h 178784"/>
                </a:gdLst>
                <a:ahLst/>
                <a:cxnLst>
                  <a:cxn ang="0">
                    <a:pos x="connsiteX0" y="connsiteY0"/>
                  </a:cxn>
                  <a:cxn ang="0">
                    <a:pos x="connsiteX1" y="connsiteY1"/>
                  </a:cxn>
                  <a:cxn ang="0">
                    <a:pos x="connsiteX2" y="connsiteY2"/>
                  </a:cxn>
                  <a:cxn ang="0">
                    <a:pos x="connsiteX3" y="connsiteY3"/>
                  </a:cxn>
                </a:cxnLst>
                <a:rect l="l" t="t" r="r" b="b"/>
                <a:pathLst>
                  <a:path w="338137" h="178784">
                    <a:moveTo>
                      <a:pt x="0" y="0"/>
                    </a:moveTo>
                    <a:lnTo>
                      <a:pt x="178688" y="178784"/>
                    </a:lnTo>
                    <a:lnTo>
                      <a:pt x="338138" y="178784"/>
                    </a:lnTo>
                    <a:lnTo>
                      <a:pt x="159353" y="0"/>
                    </a:lnTo>
                    <a:close/>
                  </a:path>
                </a:pathLst>
              </a:custGeom>
              <a:grpFill/>
              <a:ln w="9525" cap="flat">
                <a:noFill/>
                <a:prstDash val="solid"/>
                <a:miter/>
              </a:ln>
            </p:spPr>
            <p:txBody>
              <a:bodyPr rtlCol="0" anchor="ctr"/>
              <a:lstStyle/>
              <a:p>
                <a:endParaRPr lang="zh-CN" altLang="en-US">
                  <a:cs typeface="汉仪君黑-55W" panose="00020600040101010101" charset="-122"/>
                </a:endParaRPr>
              </a:p>
            </p:txBody>
          </p:sp>
          <p:sp>
            <p:nvSpPr>
              <p:cNvPr id="68" name="任意多边形: 形状 67"/>
              <p:cNvSpPr/>
              <p:nvPr/>
            </p:nvSpPr>
            <p:spPr>
              <a:xfrm>
                <a:off x="10532650" y="796575"/>
                <a:ext cx="338137" cy="178784"/>
              </a:xfrm>
              <a:custGeom>
                <a:avLst/>
                <a:gdLst>
                  <a:gd name="connsiteX0" fmla="*/ 0 w 338137"/>
                  <a:gd name="connsiteY0" fmla="*/ 0 h 178784"/>
                  <a:gd name="connsiteX1" fmla="*/ 178689 w 338137"/>
                  <a:gd name="connsiteY1" fmla="*/ 178784 h 178784"/>
                  <a:gd name="connsiteX2" fmla="*/ 338138 w 338137"/>
                  <a:gd name="connsiteY2" fmla="*/ 178784 h 178784"/>
                  <a:gd name="connsiteX3" fmla="*/ 159353 w 338137"/>
                  <a:gd name="connsiteY3" fmla="*/ 0 h 178784"/>
                </a:gdLst>
                <a:ahLst/>
                <a:cxnLst>
                  <a:cxn ang="0">
                    <a:pos x="connsiteX0" y="connsiteY0"/>
                  </a:cxn>
                  <a:cxn ang="0">
                    <a:pos x="connsiteX1" y="connsiteY1"/>
                  </a:cxn>
                  <a:cxn ang="0">
                    <a:pos x="connsiteX2" y="connsiteY2"/>
                  </a:cxn>
                  <a:cxn ang="0">
                    <a:pos x="connsiteX3" y="connsiteY3"/>
                  </a:cxn>
                </a:cxnLst>
                <a:rect l="l" t="t" r="r" b="b"/>
                <a:pathLst>
                  <a:path w="338137" h="178784">
                    <a:moveTo>
                      <a:pt x="0" y="0"/>
                    </a:moveTo>
                    <a:lnTo>
                      <a:pt x="178689" y="178784"/>
                    </a:lnTo>
                    <a:lnTo>
                      <a:pt x="338138" y="178784"/>
                    </a:lnTo>
                    <a:lnTo>
                      <a:pt x="159353" y="0"/>
                    </a:lnTo>
                    <a:close/>
                  </a:path>
                </a:pathLst>
              </a:custGeom>
              <a:grpFill/>
              <a:ln w="9525" cap="flat">
                <a:noFill/>
                <a:prstDash val="solid"/>
                <a:miter/>
              </a:ln>
            </p:spPr>
            <p:txBody>
              <a:bodyPr rtlCol="0" anchor="ctr"/>
              <a:lstStyle/>
              <a:p>
                <a:endParaRPr lang="zh-CN" altLang="en-US">
                  <a:cs typeface="汉仪君黑-55W" panose="00020600040101010101" charset="-122"/>
                </a:endParaRPr>
              </a:p>
            </p:txBody>
          </p:sp>
          <p:sp>
            <p:nvSpPr>
              <p:cNvPr id="69" name="任意多边形: 形状 68"/>
              <p:cNvSpPr/>
              <p:nvPr/>
            </p:nvSpPr>
            <p:spPr>
              <a:xfrm>
                <a:off x="10313384" y="796575"/>
                <a:ext cx="338137" cy="178784"/>
              </a:xfrm>
              <a:custGeom>
                <a:avLst/>
                <a:gdLst>
                  <a:gd name="connsiteX0" fmla="*/ 0 w 338137"/>
                  <a:gd name="connsiteY0" fmla="*/ 0 h 178784"/>
                  <a:gd name="connsiteX1" fmla="*/ 178689 w 338137"/>
                  <a:gd name="connsiteY1" fmla="*/ 178784 h 178784"/>
                  <a:gd name="connsiteX2" fmla="*/ 338138 w 338137"/>
                  <a:gd name="connsiteY2" fmla="*/ 178784 h 178784"/>
                  <a:gd name="connsiteX3" fmla="*/ 159353 w 338137"/>
                  <a:gd name="connsiteY3" fmla="*/ 0 h 178784"/>
                </a:gdLst>
                <a:ahLst/>
                <a:cxnLst>
                  <a:cxn ang="0">
                    <a:pos x="connsiteX0" y="connsiteY0"/>
                  </a:cxn>
                  <a:cxn ang="0">
                    <a:pos x="connsiteX1" y="connsiteY1"/>
                  </a:cxn>
                  <a:cxn ang="0">
                    <a:pos x="connsiteX2" y="connsiteY2"/>
                  </a:cxn>
                  <a:cxn ang="0">
                    <a:pos x="connsiteX3" y="connsiteY3"/>
                  </a:cxn>
                </a:cxnLst>
                <a:rect l="l" t="t" r="r" b="b"/>
                <a:pathLst>
                  <a:path w="338137" h="178784">
                    <a:moveTo>
                      <a:pt x="0" y="0"/>
                    </a:moveTo>
                    <a:lnTo>
                      <a:pt x="178689" y="178784"/>
                    </a:lnTo>
                    <a:lnTo>
                      <a:pt x="338138" y="178784"/>
                    </a:lnTo>
                    <a:lnTo>
                      <a:pt x="159353" y="0"/>
                    </a:lnTo>
                    <a:close/>
                  </a:path>
                </a:pathLst>
              </a:custGeom>
              <a:grpFill/>
              <a:ln w="9525" cap="flat">
                <a:noFill/>
                <a:prstDash val="solid"/>
                <a:miter/>
              </a:ln>
            </p:spPr>
            <p:txBody>
              <a:bodyPr rtlCol="0" anchor="ctr"/>
              <a:lstStyle/>
              <a:p>
                <a:endParaRPr lang="zh-CN" altLang="en-US">
                  <a:cs typeface="汉仪君黑-55W" panose="00020600040101010101" charset="-122"/>
                </a:endParaRPr>
              </a:p>
            </p:txBody>
          </p:sp>
          <p:sp>
            <p:nvSpPr>
              <p:cNvPr id="70" name="任意多边形: 形状 69"/>
              <p:cNvSpPr/>
              <p:nvPr/>
            </p:nvSpPr>
            <p:spPr>
              <a:xfrm>
                <a:off x="10094118" y="796575"/>
                <a:ext cx="338042" cy="178784"/>
              </a:xfrm>
              <a:custGeom>
                <a:avLst/>
                <a:gdLst>
                  <a:gd name="connsiteX0" fmla="*/ 0 w 338042"/>
                  <a:gd name="connsiteY0" fmla="*/ 0 h 178784"/>
                  <a:gd name="connsiteX1" fmla="*/ 178689 w 338042"/>
                  <a:gd name="connsiteY1" fmla="*/ 178784 h 178784"/>
                  <a:gd name="connsiteX2" fmla="*/ 338042 w 338042"/>
                  <a:gd name="connsiteY2" fmla="*/ 178784 h 178784"/>
                  <a:gd name="connsiteX3" fmla="*/ 159353 w 338042"/>
                  <a:gd name="connsiteY3" fmla="*/ 0 h 178784"/>
                </a:gdLst>
                <a:ahLst/>
                <a:cxnLst>
                  <a:cxn ang="0">
                    <a:pos x="connsiteX0" y="connsiteY0"/>
                  </a:cxn>
                  <a:cxn ang="0">
                    <a:pos x="connsiteX1" y="connsiteY1"/>
                  </a:cxn>
                  <a:cxn ang="0">
                    <a:pos x="connsiteX2" y="connsiteY2"/>
                  </a:cxn>
                  <a:cxn ang="0">
                    <a:pos x="connsiteX3" y="connsiteY3"/>
                  </a:cxn>
                </a:cxnLst>
                <a:rect l="l" t="t" r="r" b="b"/>
                <a:pathLst>
                  <a:path w="338042" h="178784">
                    <a:moveTo>
                      <a:pt x="0" y="0"/>
                    </a:moveTo>
                    <a:lnTo>
                      <a:pt x="178689" y="178784"/>
                    </a:lnTo>
                    <a:lnTo>
                      <a:pt x="338042" y="178784"/>
                    </a:lnTo>
                    <a:lnTo>
                      <a:pt x="159353" y="0"/>
                    </a:lnTo>
                    <a:close/>
                  </a:path>
                </a:pathLst>
              </a:custGeom>
              <a:grpFill/>
              <a:ln w="9525" cap="flat">
                <a:noFill/>
                <a:prstDash val="solid"/>
                <a:miter/>
              </a:ln>
            </p:spPr>
            <p:txBody>
              <a:bodyPr rtlCol="0" anchor="ctr"/>
              <a:lstStyle/>
              <a:p>
                <a:endParaRPr lang="zh-CN" altLang="en-US">
                  <a:cs typeface="汉仪君黑-55W" panose="00020600040101010101" charset="-122"/>
                </a:endParaRPr>
              </a:p>
            </p:txBody>
          </p:sp>
          <p:sp>
            <p:nvSpPr>
              <p:cNvPr id="71" name="任意多边形: 形状 70"/>
              <p:cNvSpPr/>
              <p:nvPr/>
            </p:nvSpPr>
            <p:spPr>
              <a:xfrm>
                <a:off x="9874853" y="796575"/>
                <a:ext cx="338042" cy="178784"/>
              </a:xfrm>
              <a:custGeom>
                <a:avLst/>
                <a:gdLst>
                  <a:gd name="connsiteX0" fmla="*/ 0 w 338042"/>
                  <a:gd name="connsiteY0" fmla="*/ 0 h 178784"/>
                  <a:gd name="connsiteX1" fmla="*/ 178689 w 338042"/>
                  <a:gd name="connsiteY1" fmla="*/ 178784 h 178784"/>
                  <a:gd name="connsiteX2" fmla="*/ 338042 w 338042"/>
                  <a:gd name="connsiteY2" fmla="*/ 178784 h 178784"/>
                  <a:gd name="connsiteX3" fmla="*/ 159354 w 338042"/>
                  <a:gd name="connsiteY3" fmla="*/ 0 h 178784"/>
                </a:gdLst>
                <a:ahLst/>
                <a:cxnLst>
                  <a:cxn ang="0">
                    <a:pos x="connsiteX0" y="connsiteY0"/>
                  </a:cxn>
                  <a:cxn ang="0">
                    <a:pos x="connsiteX1" y="connsiteY1"/>
                  </a:cxn>
                  <a:cxn ang="0">
                    <a:pos x="connsiteX2" y="connsiteY2"/>
                  </a:cxn>
                  <a:cxn ang="0">
                    <a:pos x="connsiteX3" y="connsiteY3"/>
                  </a:cxn>
                </a:cxnLst>
                <a:rect l="l" t="t" r="r" b="b"/>
                <a:pathLst>
                  <a:path w="338042" h="178784">
                    <a:moveTo>
                      <a:pt x="0" y="0"/>
                    </a:moveTo>
                    <a:lnTo>
                      <a:pt x="178689" y="178784"/>
                    </a:lnTo>
                    <a:lnTo>
                      <a:pt x="338042" y="178784"/>
                    </a:lnTo>
                    <a:lnTo>
                      <a:pt x="159354" y="0"/>
                    </a:lnTo>
                    <a:close/>
                  </a:path>
                </a:pathLst>
              </a:custGeom>
              <a:grpFill/>
              <a:ln w="9525" cap="flat">
                <a:noFill/>
                <a:prstDash val="solid"/>
                <a:miter/>
              </a:ln>
            </p:spPr>
            <p:txBody>
              <a:bodyPr rtlCol="0" anchor="ctr"/>
              <a:lstStyle/>
              <a:p>
                <a:endParaRPr lang="zh-CN" altLang="en-US">
                  <a:cs typeface="汉仪君黑-55W" panose="00020600040101010101" charset="-122"/>
                </a:endParaRPr>
              </a:p>
            </p:txBody>
          </p:sp>
          <p:sp>
            <p:nvSpPr>
              <p:cNvPr id="72" name="任意多边形: 形状 71"/>
              <p:cNvSpPr/>
              <p:nvPr/>
            </p:nvSpPr>
            <p:spPr>
              <a:xfrm>
                <a:off x="9655587" y="796575"/>
                <a:ext cx="338042" cy="178784"/>
              </a:xfrm>
              <a:custGeom>
                <a:avLst/>
                <a:gdLst>
                  <a:gd name="connsiteX0" fmla="*/ 0 w 338042"/>
                  <a:gd name="connsiteY0" fmla="*/ 0 h 178784"/>
                  <a:gd name="connsiteX1" fmla="*/ 178689 w 338042"/>
                  <a:gd name="connsiteY1" fmla="*/ 178784 h 178784"/>
                  <a:gd name="connsiteX2" fmla="*/ 338042 w 338042"/>
                  <a:gd name="connsiteY2" fmla="*/ 178784 h 178784"/>
                  <a:gd name="connsiteX3" fmla="*/ 159353 w 338042"/>
                  <a:gd name="connsiteY3" fmla="*/ 0 h 178784"/>
                </a:gdLst>
                <a:ahLst/>
                <a:cxnLst>
                  <a:cxn ang="0">
                    <a:pos x="connsiteX0" y="connsiteY0"/>
                  </a:cxn>
                  <a:cxn ang="0">
                    <a:pos x="connsiteX1" y="connsiteY1"/>
                  </a:cxn>
                  <a:cxn ang="0">
                    <a:pos x="connsiteX2" y="connsiteY2"/>
                  </a:cxn>
                  <a:cxn ang="0">
                    <a:pos x="connsiteX3" y="connsiteY3"/>
                  </a:cxn>
                </a:cxnLst>
                <a:rect l="l" t="t" r="r" b="b"/>
                <a:pathLst>
                  <a:path w="338042" h="178784">
                    <a:moveTo>
                      <a:pt x="0" y="0"/>
                    </a:moveTo>
                    <a:lnTo>
                      <a:pt x="178689" y="178784"/>
                    </a:lnTo>
                    <a:lnTo>
                      <a:pt x="338042" y="178784"/>
                    </a:lnTo>
                    <a:lnTo>
                      <a:pt x="159353" y="0"/>
                    </a:lnTo>
                    <a:close/>
                  </a:path>
                </a:pathLst>
              </a:custGeom>
              <a:grpFill/>
              <a:ln w="9525" cap="flat">
                <a:noFill/>
                <a:prstDash val="solid"/>
                <a:miter/>
              </a:ln>
            </p:spPr>
            <p:txBody>
              <a:bodyPr rtlCol="0" anchor="ctr"/>
              <a:lstStyle/>
              <a:p>
                <a:endParaRPr lang="zh-CN" altLang="en-US">
                  <a:cs typeface="汉仪君黑-55W" panose="00020600040101010101" charset="-122"/>
                </a:endParaRPr>
              </a:p>
            </p:txBody>
          </p:sp>
          <p:sp>
            <p:nvSpPr>
              <p:cNvPr id="73" name="任意多边形: 形状 72"/>
              <p:cNvSpPr/>
              <p:nvPr/>
            </p:nvSpPr>
            <p:spPr>
              <a:xfrm>
                <a:off x="9436226" y="796575"/>
                <a:ext cx="338137" cy="178784"/>
              </a:xfrm>
              <a:custGeom>
                <a:avLst/>
                <a:gdLst>
                  <a:gd name="connsiteX0" fmla="*/ 0 w 338137"/>
                  <a:gd name="connsiteY0" fmla="*/ 0 h 178784"/>
                  <a:gd name="connsiteX1" fmla="*/ 178784 w 338137"/>
                  <a:gd name="connsiteY1" fmla="*/ 178784 h 178784"/>
                  <a:gd name="connsiteX2" fmla="*/ 338138 w 338137"/>
                  <a:gd name="connsiteY2" fmla="*/ 178784 h 178784"/>
                  <a:gd name="connsiteX3" fmla="*/ 159448 w 338137"/>
                  <a:gd name="connsiteY3" fmla="*/ 0 h 178784"/>
                </a:gdLst>
                <a:ahLst/>
                <a:cxnLst>
                  <a:cxn ang="0">
                    <a:pos x="connsiteX0" y="connsiteY0"/>
                  </a:cxn>
                  <a:cxn ang="0">
                    <a:pos x="connsiteX1" y="connsiteY1"/>
                  </a:cxn>
                  <a:cxn ang="0">
                    <a:pos x="connsiteX2" y="connsiteY2"/>
                  </a:cxn>
                  <a:cxn ang="0">
                    <a:pos x="connsiteX3" y="connsiteY3"/>
                  </a:cxn>
                </a:cxnLst>
                <a:rect l="l" t="t" r="r" b="b"/>
                <a:pathLst>
                  <a:path w="338137" h="178784">
                    <a:moveTo>
                      <a:pt x="0" y="0"/>
                    </a:moveTo>
                    <a:lnTo>
                      <a:pt x="178784" y="178784"/>
                    </a:lnTo>
                    <a:lnTo>
                      <a:pt x="338138" y="178784"/>
                    </a:lnTo>
                    <a:lnTo>
                      <a:pt x="159448" y="0"/>
                    </a:lnTo>
                    <a:close/>
                  </a:path>
                </a:pathLst>
              </a:custGeom>
              <a:grpFill/>
              <a:ln w="9525" cap="flat">
                <a:noFill/>
                <a:prstDash val="solid"/>
                <a:miter/>
              </a:ln>
            </p:spPr>
            <p:txBody>
              <a:bodyPr rtlCol="0" anchor="ctr"/>
              <a:lstStyle/>
              <a:p>
                <a:endParaRPr lang="zh-CN" altLang="en-US">
                  <a:cs typeface="汉仪君黑-55W" panose="00020600040101010101" charset="-122"/>
                </a:endParaRPr>
              </a:p>
            </p:txBody>
          </p:sp>
          <p:sp>
            <p:nvSpPr>
              <p:cNvPr id="74" name="任意多边形: 形状 73"/>
              <p:cNvSpPr/>
              <p:nvPr/>
            </p:nvSpPr>
            <p:spPr>
              <a:xfrm>
                <a:off x="9216961" y="796575"/>
                <a:ext cx="338137" cy="178784"/>
              </a:xfrm>
              <a:custGeom>
                <a:avLst/>
                <a:gdLst>
                  <a:gd name="connsiteX0" fmla="*/ 0 w 338137"/>
                  <a:gd name="connsiteY0" fmla="*/ 0 h 178784"/>
                  <a:gd name="connsiteX1" fmla="*/ 178784 w 338137"/>
                  <a:gd name="connsiteY1" fmla="*/ 178784 h 178784"/>
                  <a:gd name="connsiteX2" fmla="*/ 338138 w 338137"/>
                  <a:gd name="connsiteY2" fmla="*/ 178784 h 178784"/>
                  <a:gd name="connsiteX3" fmla="*/ 159449 w 338137"/>
                  <a:gd name="connsiteY3" fmla="*/ 0 h 178784"/>
                </a:gdLst>
                <a:ahLst/>
                <a:cxnLst>
                  <a:cxn ang="0">
                    <a:pos x="connsiteX0" y="connsiteY0"/>
                  </a:cxn>
                  <a:cxn ang="0">
                    <a:pos x="connsiteX1" y="connsiteY1"/>
                  </a:cxn>
                  <a:cxn ang="0">
                    <a:pos x="connsiteX2" y="connsiteY2"/>
                  </a:cxn>
                  <a:cxn ang="0">
                    <a:pos x="connsiteX3" y="connsiteY3"/>
                  </a:cxn>
                </a:cxnLst>
                <a:rect l="l" t="t" r="r" b="b"/>
                <a:pathLst>
                  <a:path w="338137" h="178784">
                    <a:moveTo>
                      <a:pt x="0" y="0"/>
                    </a:moveTo>
                    <a:lnTo>
                      <a:pt x="178784" y="178784"/>
                    </a:lnTo>
                    <a:lnTo>
                      <a:pt x="338138" y="178784"/>
                    </a:lnTo>
                    <a:lnTo>
                      <a:pt x="159449" y="0"/>
                    </a:lnTo>
                    <a:close/>
                  </a:path>
                </a:pathLst>
              </a:custGeom>
              <a:grpFill/>
              <a:ln w="9525" cap="flat">
                <a:noFill/>
                <a:prstDash val="solid"/>
                <a:miter/>
              </a:ln>
            </p:spPr>
            <p:txBody>
              <a:bodyPr rtlCol="0" anchor="ctr"/>
              <a:lstStyle/>
              <a:p>
                <a:endParaRPr lang="zh-CN" altLang="en-US">
                  <a:cs typeface="汉仪君黑-55W" panose="00020600040101010101" charset="-122"/>
                </a:endParaRPr>
              </a:p>
            </p:txBody>
          </p:sp>
          <p:sp>
            <p:nvSpPr>
              <p:cNvPr id="75" name="任意多边形: 形状 74"/>
              <p:cNvSpPr/>
              <p:nvPr/>
            </p:nvSpPr>
            <p:spPr>
              <a:xfrm>
                <a:off x="7333869" y="796575"/>
                <a:ext cx="2009965" cy="381666"/>
              </a:xfrm>
              <a:custGeom>
                <a:avLst/>
                <a:gdLst>
                  <a:gd name="connsiteX0" fmla="*/ 826484 w 2009965"/>
                  <a:gd name="connsiteY0" fmla="*/ 0 h 381666"/>
                  <a:gd name="connsiteX1" fmla="*/ 596551 w 2009965"/>
                  <a:gd name="connsiteY1" fmla="*/ 0 h 381666"/>
                  <a:gd name="connsiteX2" fmla="*/ 0 w 2009965"/>
                  <a:gd name="connsiteY2" fmla="*/ 0 h 381666"/>
                  <a:gd name="connsiteX3" fmla="*/ 381667 w 2009965"/>
                  <a:gd name="connsiteY3" fmla="*/ 381667 h 381666"/>
                  <a:gd name="connsiteX4" fmla="*/ 1208055 w 2009965"/>
                  <a:gd name="connsiteY4" fmla="*/ 381667 h 381666"/>
                  <a:gd name="connsiteX5" fmla="*/ 1313783 w 2009965"/>
                  <a:gd name="connsiteY5" fmla="*/ 253270 h 381666"/>
                  <a:gd name="connsiteX6" fmla="*/ 2009965 w 2009965"/>
                  <a:gd name="connsiteY6" fmla="*/ 253270 h 381666"/>
                  <a:gd name="connsiteX7" fmla="*/ 1734026 w 2009965"/>
                  <a:gd name="connsiteY7" fmla="*/ 0 h 381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9965" h="381666">
                    <a:moveTo>
                      <a:pt x="826484" y="0"/>
                    </a:moveTo>
                    <a:lnTo>
                      <a:pt x="596551" y="0"/>
                    </a:lnTo>
                    <a:lnTo>
                      <a:pt x="0" y="0"/>
                    </a:lnTo>
                    <a:lnTo>
                      <a:pt x="381667" y="381667"/>
                    </a:lnTo>
                    <a:lnTo>
                      <a:pt x="1208055" y="381667"/>
                    </a:lnTo>
                    <a:lnTo>
                      <a:pt x="1313783" y="253270"/>
                    </a:lnTo>
                    <a:lnTo>
                      <a:pt x="2009965" y="253270"/>
                    </a:lnTo>
                    <a:lnTo>
                      <a:pt x="1734026" y="0"/>
                    </a:lnTo>
                    <a:close/>
                  </a:path>
                </a:pathLst>
              </a:custGeom>
              <a:grpFill/>
              <a:ln w="9525" cap="flat">
                <a:noFill/>
                <a:prstDash val="solid"/>
                <a:miter/>
              </a:ln>
            </p:spPr>
            <p:txBody>
              <a:bodyPr rtlCol="0" anchor="ctr"/>
              <a:lstStyle/>
              <a:p>
                <a:endParaRPr lang="zh-CN" altLang="en-US">
                  <a:cs typeface="汉仪君黑-55W" panose="00020600040101010101" charset="-122"/>
                </a:endParaRPr>
              </a:p>
            </p:txBody>
          </p:sp>
          <p:sp>
            <p:nvSpPr>
              <p:cNvPr id="76" name="任意多边形: 形状 75"/>
              <p:cNvSpPr/>
              <p:nvPr/>
            </p:nvSpPr>
            <p:spPr>
              <a:xfrm>
                <a:off x="7038975" y="698946"/>
                <a:ext cx="64580" cy="64579"/>
              </a:xfrm>
              <a:custGeom>
                <a:avLst/>
                <a:gdLst>
                  <a:gd name="connsiteX0" fmla="*/ 32290 w 64580"/>
                  <a:gd name="connsiteY0" fmla="*/ 0 h 64579"/>
                  <a:gd name="connsiteX1" fmla="*/ 64580 w 64580"/>
                  <a:gd name="connsiteY1" fmla="*/ 32289 h 64579"/>
                  <a:gd name="connsiteX2" fmla="*/ 32290 w 64580"/>
                  <a:gd name="connsiteY2" fmla="*/ 64579 h 64579"/>
                  <a:gd name="connsiteX3" fmla="*/ 0 w 64580"/>
                  <a:gd name="connsiteY3" fmla="*/ 32289 h 64579"/>
                  <a:gd name="connsiteX4" fmla="*/ 32290 w 64580"/>
                  <a:gd name="connsiteY4" fmla="*/ 0 h 64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80" h="64579">
                    <a:moveTo>
                      <a:pt x="32290" y="0"/>
                    </a:moveTo>
                    <a:cubicBezTo>
                      <a:pt x="50102" y="0"/>
                      <a:pt x="64580" y="14478"/>
                      <a:pt x="64580" y="32289"/>
                    </a:cubicBezTo>
                    <a:cubicBezTo>
                      <a:pt x="64580" y="50101"/>
                      <a:pt x="50102" y="64579"/>
                      <a:pt x="32290" y="64579"/>
                    </a:cubicBezTo>
                    <a:cubicBezTo>
                      <a:pt x="14478" y="64579"/>
                      <a:pt x="0" y="50101"/>
                      <a:pt x="0" y="32289"/>
                    </a:cubicBezTo>
                    <a:cubicBezTo>
                      <a:pt x="0" y="14478"/>
                      <a:pt x="14478" y="0"/>
                      <a:pt x="32290" y="0"/>
                    </a:cubicBezTo>
                    <a:close/>
                  </a:path>
                </a:pathLst>
              </a:custGeom>
              <a:grpFill/>
              <a:ln w="9525" cap="flat">
                <a:noFill/>
                <a:prstDash val="solid"/>
                <a:miter/>
              </a:ln>
            </p:spPr>
            <p:txBody>
              <a:bodyPr wrap="square" rtlCol="0" anchor="ctr">
                <a:noAutofit/>
              </a:bodyPr>
              <a:lstStyle/>
              <a:p>
                <a:endParaRPr lang="zh-CN" altLang="en-US">
                  <a:cs typeface="汉仪君黑-55W" panose="00020600040101010101" charset="-122"/>
                </a:endParaRPr>
              </a:p>
            </p:txBody>
          </p:sp>
          <p:sp>
            <p:nvSpPr>
              <p:cNvPr id="77" name="任意多边形: 形状 76"/>
              <p:cNvSpPr/>
              <p:nvPr/>
            </p:nvSpPr>
            <p:spPr>
              <a:xfrm>
                <a:off x="7006877" y="666750"/>
                <a:ext cx="4601813" cy="2104992"/>
              </a:xfrm>
              <a:custGeom>
                <a:avLst/>
                <a:gdLst>
                  <a:gd name="connsiteX0" fmla="*/ 64484 w 4601813"/>
                  <a:gd name="connsiteY0" fmla="*/ 0 h 2104992"/>
                  <a:gd name="connsiteX1" fmla="*/ 125635 w 4601813"/>
                  <a:gd name="connsiteY1" fmla="*/ 44196 h 2104992"/>
                  <a:gd name="connsiteX2" fmla="*/ 3947446 w 4601813"/>
                  <a:gd name="connsiteY2" fmla="*/ 44196 h 2104992"/>
                  <a:gd name="connsiteX3" fmla="*/ 4601813 w 4601813"/>
                  <a:gd name="connsiteY3" fmla="*/ 698563 h 2104992"/>
                  <a:gd name="connsiteX4" fmla="*/ 4601813 w 4601813"/>
                  <a:gd name="connsiteY4" fmla="*/ 2104992 h 2104992"/>
                  <a:gd name="connsiteX5" fmla="*/ 4569619 w 4601813"/>
                  <a:gd name="connsiteY5" fmla="*/ 2104992 h 2104992"/>
                  <a:gd name="connsiteX6" fmla="*/ 4569619 w 4601813"/>
                  <a:gd name="connsiteY6" fmla="*/ 711899 h 2104992"/>
                  <a:gd name="connsiteX7" fmla="*/ 3934111 w 4601813"/>
                  <a:gd name="connsiteY7" fmla="*/ 76486 h 2104992"/>
                  <a:gd name="connsiteX8" fmla="*/ 127825 w 4601813"/>
                  <a:gd name="connsiteY8" fmla="*/ 76486 h 2104992"/>
                  <a:gd name="connsiteX9" fmla="*/ 64484 w 4601813"/>
                  <a:gd name="connsiteY9" fmla="*/ 128969 h 2104992"/>
                  <a:gd name="connsiteX10" fmla="*/ 0 w 4601813"/>
                  <a:gd name="connsiteY10" fmla="*/ 64484 h 2104992"/>
                  <a:gd name="connsiteX11" fmla="*/ 64484 w 4601813"/>
                  <a:gd name="connsiteY11" fmla="*/ 0 h 2104992"/>
                  <a:gd name="connsiteX12" fmla="*/ 64389 w 4601813"/>
                  <a:gd name="connsiteY12" fmla="*/ 32195 h 2104992"/>
                  <a:gd name="connsiteX13" fmla="*/ 32099 w 4601813"/>
                  <a:gd name="connsiteY13" fmla="*/ 64484 h 2104992"/>
                  <a:gd name="connsiteX14" fmla="*/ 64389 w 4601813"/>
                  <a:gd name="connsiteY14" fmla="*/ 96774 h 2104992"/>
                  <a:gd name="connsiteX15" fmla="*/ 96679 w 4601813"/>
                  <a:gd name="connsiteY15" fmla="*/ 64484 h 2104992"/>
                  <a:gd name="connsiteX16" fmla="*/ 64389 w 4601813"/>
                  <a:gd name="connsiteY16" fmla="*/ 32195 h 210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01813" h="2104992">
                    <a:moveTo>
                      <a:pt x="64484" y="0"/>
                    </a:moveTo>
                    <a:cubicBezTo>
                      <a:pt x="92964" y="0"/>
                      <a:pt x="117062" y="18574"/>
                      <a:pt x="125635" y="44196"/>
                    </a:cubicBezTo>
                    <a:lnTo>
                      <a:pt x="3947446" y="44196"/>
                    </a:lnTo>
                    <a:lnTo>
                      <a:pt x="4601813" y="698563"/>
                    </a:lnTo>
                    <a:lnTo>
                      <a:pt x="4601813" y="2104992"/>
                    </a:lnTo>
                    <a:lnTo>
                      <a:pt x="4569619" y="2104992"/>
                    </a:lnTo>
                    <a:lnTo>
                      <a:pt x="4569619" y="711899"/>
                    </a:lnTo>
                    <a:lnTo>
                      <a:pt x="3934111" y="76486"/>
                    </a:lnTo>
                    <a:lnTo>
                      <a:pt x="127825" y="76486"/>
                    </a:lnTo>
                    <a:cubicBezTo>
                      <a:pt x="122206" y="106299"/>
                      <a:pt x="95917" y="128969"/>
                      <a:pt x="64484" y="128969"/>
                    </a:cubicBezTo>
                    <a:cubicBezTo>
                      <a:pt x="28956" y="128969"/>
                      <a:pt x="0" y="100013"/>
                      <a:pt x="0" y="64484"/>
                    </a:cubicBezTo>
                    <a:cubicBezTo>
                      <a:pt x="0" y="28956"/>
                      <a:pt x="28956" y="0"/>
                      <a:pt x="64484" y="0"/>
                    </a:cubicBezTo>
                    <a:close/>
                    <a:moveTo>
                      <a:pt x="64389" y="32195"/>
                    </a:moveTo>
                    <a:cubicBezTo>
                      <a:pt x="46577" y="32195"/>
                      <a:pt x="32099" y="46673"/>
                      <a:pt x="32099" y="64484"/>
                    </a:cubicBezTo>
                    <a:cubicBezTo>
                      <a:pt x="32099" y="82296"/>
                      <a:pt x="46577" y="96774"/>
                      <a:pt x="64389" y="96774"/>
                    </a:cubicBezTo>
                    <a:cubicBezTo>
                      <a:pt x="82201" y="96774"/>
                      <a:pt x="96679" y="82296"/>
                      <a:pt x="96679" y="64484"/>
                    </a:cubicBezTo>
                    <a:cubicBezTo>
                      <a:pt x="96679" y="46673"/>
                      <a:pt x="82201" y="32195"/>
                      <a:pt x="64389" y="32195"/>
                    </a:cubicBezTo>
                    <a:close/>
                  </a:path>
                </a:pathLst>
              </a:custGeom>
              <a:grpFill/>
              <a:ln w="9525" cap="flat">
                <a:noFill/>
                <a:prstDash val="solid"/>
                <a:miter/>
              </a:ln>
            </p:spPr>
            <p:txBody>
              <a:bodyPr wrap="square" rtlCol="0" anchor="ctr">
                <a:noAutofit/>
              </a:bodyPr>
              <a:lstStyle/>
              <a:p>
                <a:endParaRPr lang="zh-CN" altLang="en-US">
                  <a:cs typeface="汉仪君黑-55W" panose="00020600040101010101" charset="-122"/>
                </a:endParaRPr>
              </a:p>
            </p:txBody>
          </p:sp>
        </p:grpSp>
        <p:sp>
          <p:nvSpPr>
            <p:cNvPr id="79" name="任意多边形: 形状 78"/>
            <p:cNvSpPr/>
            <p:nvPr/>
          </p:nvSpPr>
          <p:spPr>
            <a:xfrm rot="16200000" flipV="1">
              <a:off x="10963940" y="3255463"/>
              <a:ext cx="1582864" cy="140122"/>
            </a:xfrm>
            <a:custGeom>
              <a:avLst/>
              <a:gdLst>
                <a:gd name="connsiteX0" fmla="*/ 0 w 1582864"/>
                <a:gd name="connsiteY0" fmla="*/ 122206 h 122205"/>
                <a:gd name="connsiteX1" fmla="*/ 1582864 w 1582864"/>
                <a:gd name="connsiteY1" fmla="*/ 122206 h 122205"/>
                <a:gd name="connsiteX2" fmla="*/ 1582864 w 1582864"/>
                <a:gd name="connsiteY2" fmla="*/ 0 h 122205"/>
                <a:gd name="connsiteX3" fmla="*/ 122206 w 1582864"/>
                <a:gd name="connsiteY3" fmla="*/ 0 h 122205"/>
              </a:gdLst>
              <a:ahLst/>
              <a:cxnLst>
                <a:cxn ang="0">
                  <a:pos x="connsiteX0" y="connsiteY0"/>
                </a:cxn>
                <a:cxn ang="0">
                  <a:pos x="connsiteX1" y="connsiteY1"/>
                </a:cxn>
                <a:cxn ang="0">
                  <a:pos x="connsiteX2" y="connsiteY2"/>
                </a:cxn>
                <a:cxn ang="0">
                  <a:pos x="connsiteX3" y="connsiteY3"/>
                </a:cxn>
              </a:cxnLst>
              <a:rect l="l" t="t" r="r" b="b"/>
              <a:pathLst>
                <a:path w="1582864" h="122205">
                  <a:moveTo>
                    <a:pt x="0" y="122206"/>
                  </a:moveTo>
                  <a:lnTo>
                    <a:pt x="1582864" y="122206"/>
                  </a:lnTo>
                  <a:lnTo>
                    <a:pt x="1582864" y="0"/>
                  </a:lnTo>
                  <a:lnTo>
                    <a:pt x="122206" y="0"/>
                  </a:lnTo>
                  <a:close/>
                </a:path>
              </a:pathLst>
            </a:custGeom>
            <a:noFill/>
            <a:ln w="19050" cap="flat">
              <a:solidFill>
                <a:schemeClr val="accent1"/>
              </a:solidFill>
              <a:prstDash val="solid"/>
              <a:miter/>
            </a:ln>
          </p:spPr>
          <p:txBody>
            <a:bodyPr rtlCol="0" anchor="ctr"/>
            <a:lstStyle/>
            <a:p>
              <a:endParaRPr lang="zh-CN" altLang="en-US">
                <a:cs typeface="汉仪君黑-55W" panose="00020600040101010101" charset="-122"/>
              </a:endParaRPr>
            </a:p>
          </p:txBody>
        </p:sp>
        <p:grpSp>
          <p:nvGrpSpPr>
            <p:cNvPr id="89" name="组合 88"/>
            <p:cNvGrpSpPr/>
            <p:nvPr userDrawn="1"/>
          </p:nvGrpSpPr>
          <p:grpSpPr>
            <a:xfrm>
              <a:off x="11685311" y="4123671"/>
              <a:ext cx="140483" cy="954870"/>
              <a:chOff x="11655629" y="4338602"/>
              <a:chExt cx="108972" cy="740688"/>
            </a:xfrm>
          </p:grpSpPr>
          <p:sp>
            <p:nvSpPr>
              <p:cNvPr id="83" name="任意多边形: 形状 82"/>
              <p:cNvSpPr/>
              <p:nvPr userDrawn="1"/>
            </p:nvSpPr>
            <p:spPr>
              <a:xfrm>
                <a:off x="11655629" y="4338602"/>
                <a:ext cx="108972" cy="206101"/>
              </a:xfrm>
              <a:custGeom>
                <a:avLst/>
                <a:gdLst>
                  <a:gd name="connsiteX0" fmla="*/ 178784 w 178784"/>
                  <a:gd name="connsiteY0" fmla="*/ 0 h 338137"/>
                  <a:gd name="connsiteX1" fmla="*/ 0 w 178784"/>
                  <a:gd name="connsiteY1" fmla="*/ 178784 h 338137"/>
                  <a:gd name="connsiteX2" fmla="*/ 0 w 178784"/>
                  <a:gd name="connsiteY2" fmla="*/ 338138 h 338137"/>
                  <a:gd name="connsiteX3" fmla="*/ 178784 w 178784"/>
                  <a:gd name="connsiteY3" fmla="*/ 159353 h 338137"/>
                </a:gdLst>
                <a:ahLst/>
                <a:cxnLst>
                  <a:cxn ang="0">
                    <a:pos x="connsiteX0" y="connsiteY0"/>
                  </a:cxn>
                  <a:cxn ang="0">
                    <a:pos x="connsiteX1" y="connsiteY1"/>
                  </a:cxn>
                  <a:cxn ang="0">
                    <a:pos x="connsiteX2" y="connsiteY2"/>
                  </a:cxn>
                  <a:cxn ang="0">
                    <a:pos x="connsiteX3" y="connsiteY3"/>
                  </a:cxn>
                </a:cxnLst>
                <a:rect l="l" t="t" r="r" b="b"/>
                <a:pathLst>
                  <a:path w="178784" h="338137">
                    <a:moveTo>
                      <a:pt x="178784" y="0"/>
                    </a:moveTo>
                    <a:lnTo>
                      <a:pt x="0" y="178784"/>
                    </a:lnTo>
                    <a:lnTo>
                      <a:pt x="0" y="338138"/>
                    </a:lnTo>
                    <a:lnTo>
                      <a:pt x="178784" y="159353"/>
                    </a:lnTo>
                    <a:close/>
                  </a:path>
                </a:pathLst>
              </a:custGeom>
              <a:solidFill>
                <a:schemeClr val="accent1"/>
              </a:solidFill>
              <a:ln w="9525" cap="flat">
                <a:noFill/>
                <a:prstDash val="solid"/>
                <a:miter/>
              </a:ln>
            </p:spPr>
            <p:txBody>
              <a:bodyPr rtlCol="0" anchor="ctr"/>
              <a:lstStyle/>
              <a:p>
                <a:endParaRPr lang="zh-CN" altLang="en-US">
                  <a:cs typeface="汉仪君黑-55W" panose="00020600040101010101" charset="-122"/>
                </a:endParaRPr>
              </a:p>
            </p:txBody>
          </p:sp>
          <p:sp>
            <p:nvSpPr>
              <p:cNvPr id="84" name="任意多边形: 形状 83"/>
              <p:cNvSpPr/>
              <p:nvPr userDrawn="1"/>
            </p:nvSpPr>
            <p:spPr>
              <a:xfrm>
                <a:off x="11655629" y="4472249"/>
                <a:ext cx="108972" cy="206101"/>
              </a:xfrm>
              <a:custGeom>
                <a:avLst/>
                <a:gdLst>
                  <a:gd name="connsiteX0" fmla="*/ 178784 w 178784"/>
                  <a:gd name="connsiteY0" fmla="*/ 0 h 338137"/>
                  <a:gd name="connsiteX1" fmla="*/ 0 w 178784"/>
                  <a:gd name="connsiteY1" fmla="*/ 178784 h 338137"/>
                  <a:gd name="connsiteX2" fmla="*/ 0 w 178784"/>
                  <a:gd name="connsiteY2" fmla="*/ 338138 h 338137"/>
                  <a:gd name="connsiteX3" fmla="*/ 178784 w 178784"/>
                  <a:gd name="connsiteY3" fmla="*/ 159353 h 338137"/>
                </a:gdLst>
                <a:ahLst/>
                <a:cxnLst>
                  <a:cxn ang="0">
                    <a:pos x="connsiteX0" y="connsiteY0"/>
                  </a:cxn>
                  <a:cxn ang="0">
                    <a:pos x="connsiteX1" y="connsiteY1"/>
                  </a:cxn>
                  <a:cxn ang="0">
                    <a:pos x="connsiteX2" y="connsiteY2"/>
                  </a:cxn>
                  <a:cxn ang="0">
                    <a:pos x="connsiteX3" y="connsiteY3"/>
                  </a:cxn>
                </a:cxnLst>
                <a:rect l="l" t="t" r="r" b="b"/>
                <a:pathLst>
                  <a:path w="178784" h="338137">
                    <a:moveTo>
                      <a:pt x="178784" y="0"/>
                    </a:moveTo>
                    <a:lnTo>
                      <a:pt x="0" y="178784"/>
                    </a:lnTo>
                    <a:lnTo>
                      <a:pt x="0" y="338138"/>
                    </a:lnTo>
                    <a:lnTo>
                      <a:pt x="178784" y="159353"/>
                    </a:lnTo>
                    <a:close/>
                  </a:path>
                </a:pathLst>
              </a:custGeom>
              <a:solidFill>
                <a:schemeClr val="accent1"/>
              </a:solidFill>
              <a:ln w="9525" cap="flat">
                <a:noFill/>
                <a:prstDash val="solid"/>
                <a:miter/>
              </a:ln>
            </p:spPr>
            <p:txBody>
              <a:bodyPr rtlCol="0" anchor="ctr"/>
              <a:lstStyle/>
              <a:p>
                <a:endParaRPr lang="zh-CN" altLang="en-US">
                  <a:cs typeface="汉仪君黑-55W" panose="00020600040101010101" charset="-122"/>
                </a:endParaRPr>
              </a:p>
            </p:txBody>
          </p:sp>
          <p:sp>
            <p:nvSpPr>
              <p:cNvPr id="85" name="任意多边形: 形状 84"/>
              <p:cNvSpPr/>
              <p:nvPr userDrawn="1"/>
            </p:nvSpPr>
            <p:spPr>
              <a:xfrm>
                <a:off x="11655629" y="4605895"/>
                <a:ext cx="108972" cy="206101"/>
              </a:xfrm>
              <a:custGeom>
                <a:avLst/>
                <a:gdLst>
                  <a:gd name="connsiteX0" fmla="*/ 178784 w 178784"/>
                  <a:gd name="connsiteY0" fmla="*/ 0 h 338137"/>
                  <a:gd name="connsiteX1" fmla="*/ 0 w 178784"/>
                  <a:gd name="connsiteY1" fmla="*/ 178784 h 338137"/>
                  <a:gd name="connsiteX2" fmla="*/ 0 w 178784"/>
                  <a:gd name="connsiteY2" fmla="*/ 338138 h 338137"/>
                  <a:gd name="connsiteX3" fmla="*/ 178784 w 178784"/>
                  <a:gd name="connsiteY3" fmla="*/ 159353 h 338137"/>
                </a:gdLst>
                <a:ahLst/>
                <a:cxnLst>
                  <a:cxn ang="0">
                    <a:pos x="connsiteX0" y="connsiteY0"/>
                  </a:cxn>
                  <a:cxn ang="0">
                    <a:pos x="connsiteX1" y="connsiteY1"/>
                  </a:cxn>
                  <a:cxn ang="0">
                    <a:pos x="connsiteX2" y="connsiteY2"/>
                  </a:cxn>
                  <a:cxn ang="0">
                    <a:pos x="connsiteX3" y="connsiteY3"/>
                  </a:cxn>
                </a:cxnLst>
                <a:rect l="l" t="t" r="r" b="b"/>
                <a:pathLst>
                  <a:path w="178784" h="338137">
                    <a:moveTo>
                      <a:pt x="178784" y="0"/>
                    </a:moveTo>
                    <a:lnTo>
                      <a:pt x="0" y="178784"/>
                    </a:lnTo>
                    <a:lnTo>
                      <a:pt x="0" y="338138"/>
                    </a:lnTo>
                    <a:lnTo>
                      <a:pt x="178784" y="159353"/>
                    </a:lnTo>
                    <a:close/>
                  </a:path>
                </a:pathLst>
              </a:custGeom>
              <a:solidFill>
                <a:schemeClr val="accent1"/>
              </a:solidFill>
              <a:ln w="9525" cap="flat">
                <a:noFill/>
                <a:prstDash val="solid"/>
                <a:miter/>
              </a:ln>
            </p:spPr>
            <p:txBody>
              <a:bodyPr rtlCol="0" anchor="ctr"/>
              <a:lstStyle/>
              <a:p>
                <a:endParaRPr lang="zh-CN" altLang="en-US">
                  <a:cs typeface="汉仪君黑-55W" panose="00020600040101010101" charset="-122"/>
                </a:endParaRPr>
              </a:p>
            </p:txBody>
          </p:sp>
          <p:sp>
            <p:nvSpPr>
              <p:cNvPr id="86" name="任意多边形: 形状 85"/>
              <p:cNvSpPr/>
              <p:nvPr userDrawn="1"/>
            </p:nvSpPr>
            <p:spPr>
              <a:xfrm>
                <a:off x="11655629" y="4739542"/>
                <a:ext cx="108972" cy="206101"/>
              </a:xfrm>
              <a:custGeom>
                <a:avLst/>
                <a:gdLst>
                  <a:gd name="connsiteX0" fmla="*/ 178784 w 178784"/>
                  <a:gd name="connsiteY0" fmla="*/ 0 h 338137"/>
                  <a:gd name="connsiteX1" fmla="*/ 0 w 178784"/>
                  <a:gd name="connsiteY1" fmla="*/ 178784 h 338137"/>
                  <a:gd name="connsiteX2" fmla="*/ 0 w 178784"/>
                  <a:gd name="connsiteY2" fmla="*/ 338137 h 338137"/>
                  <a:gd name="connsiteX3" fmla="*/ 178784 w 178784"/>
                  <a:gd name="connsiteY3" fmla="*/ 159353 h 338137"/>
                </a:gdLst>
                <a:ahLst/>
                <a:cxnLst>
                  <a:cxn ang="0">
                    <a:pos x="connsiteX0" y="connsiteY0"/>
                  </a:cxn>
                  <a:cxn ang="0">
                    <a:pos x="connsiteX1" y="connsiteY1"/>
                  </a:cxn>
                  <a:cxn ang="0">
                    <a:pos x="connsiteX2" y="connsiteY2"/>
                  </a:cxn>
                  <a:cxn ang="0">
                    <a:pos x="connsiteX3" y="connsiteY3"/>
                  </a:cxn>
                </a:cxnLst>
                <a:rect l="l" t="t" r="r" b="b"/>
                <a:pathLst>
                  <a:path w="178784" h="338137">
                    <a:moveTo>
                      <a:pt x="178784" y="0"/>
                    </a:moveTo>
                    <a:lnTo>
                      <a:pt x="0" y="178784"/>
                    </a:lnTo>
                    <a:lnTo>
                      <a:pt x="0" y="338137"/>
                    </a:lnTo>
                    <a:lnTo>
                      <a:pt x="178784" y="159353"/>
                    </a:lnTo>
                    <a:close/>
                  </a:path>
                </a:pathLst>
              </a:custGeom>
              <a:solidFill>
                <a:schemeClr val="accent1"/>
              </a:solidFill>
              <a:ln w="9525" cap="flat">
                <a:noFill/>
                <a:prstDash val="solid"/>
                <a:miter/>
              </a:ln>
            </p:spPr>
            <p:txBody>
              <a:bodyPr rtlCol="0" anchor="ctr"/>
              <a:lstStyle/>
              <a:p>
                <a:endParaRPr lang="zh-CN" altLang="en-US">
                  <a:cs typeface="汉仪君黑-55W" panose="00020600040101010101" charset="-122"/>
                </a:endParaRPr>
              </a:p>
            </p:txBody>
          </p:sp>
          <p:sp>
            <p:nvSpPr>
              <p:cNvPr id="87" name="任意多边形: 形状 86"/>
              <p:cNvSpPr/>
              <p:nvPr userDrawn="1"/>
            </p:nvSpPr>
            <p:spPr>
              <a:xfrm>
                <a:off x="11655629" y="4873189"/>
                <a:ext cx="108972" cy="206101"/>
              </a:xfrm>
              <a:custGeom>
                <a:avLst/>
                <a:gdLst>
                  <a:gd name="connsiteX0" fmla="*/ 178784 w 178784"/>
                  <a:gd name="connsiteY0" fmla="*/ 0 h 338137"/>
                  <a:gd name="connsiteX1" fmla="*/ 0 w 178784"/>
                  <a:gd name="connsiteY1" fmla="*/ 178784 h 338137"/>
                  <a:gd name="connsiteX2" fmla="*/ 0 w 178784"/>
                  <a:gd name="connsiteY2" fmla="*/ 338138 h 338137"/>
                  <a:gd name="connsiteX3" fmla="*/ 178784 w 178784"/>
                  <a:gd name="connsiteY3" fmla="*/ 159353 h 338137"/>
                </a:gdLst>
                <a:ahLst/>
                <a:cxnLst>
                  <a:cxn ang="0">
                    <a:pos x="connsiteX0" y="connsiteY0"/>
                  </a:cxn>
                  <a:cxn ang="0">
                    <a:pos x="connsiteX1" y="connsiteY1"/>
                  </a:cxn>
                  <a:cxn ang="0">
                    <a:pos x="connsiteX2" y="connsiteY2"/>
                  </a:cxn>
                  <a:cxn ang="0">
                    <a:pos x="connsiteX3" y="connsiteY3"/>
                  </a:cxn>
                </a:cxnLst>
                <a:rect l="l" t="t" r="r" b="b"/>
                <a:pathLst>
                  <a:path w="178784" h="338137">
                    <a:moveTo>
                      <a:pt x="178784" y="0"/>
                    </a:moveTo>
                    <a:lnTo>
                      <a:pt x="0" y="178784"/>
                    </a:lnTo>
                    <a:lnTo>
                      <a:pt x="0" y="338138"/>
                    </a:lnTo>
                    <a:lnTo>
                      <a:pt x="178784" y="159353"/>
                    </a:lnTo>
                    <a:close/>
                  </a:path>
                </a:pathLst>
              </a:custGeom>
              <a:solidFill>
                <a:schemeClr val="accent1"/>
              </a:solidFill>
              <a:ln w="9525" cap="flat">
                <a:noFill/>
                <a:prstDash val="solid"/>
                <a:miter/>
              </a:ln>
            </p:spPr>
            <p:txBody>
              <a:bodyPr rtlCol="0" anchor="ctr"/>
              <a:lstStyle/>
              <a:p>
                <a:endParaRPr lang="zh-CN" altLang="en-US">
                  <a:cs typeface="汉仪君黑-55W" panose="00020600040101010101" charset="-122"/>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grpSp>
        <p:nvGrpSpPr>
          <p:cNvPr id="42" name="组合 41"/>
          <p:cNvGrpSpPr/>
          <p:nvPr userDrawn="1"/>
        </p:nvGrpSpPr>
        <p:grpSpPr>
          <a:xfrm>
            <a:off x="-2855" y="0"/>
            <a:ext cx="12190816" cy="6858000"/>
            <a:chOff x="-2855" y="0"/>
            <a:chExt cx="12190816" cy="6858000"/>
          </a:xfrm>
        </p:grpSpPr>
        <p:sp>
          <p:nvSpPr>
            <p:cNvPr id="43" name="矩形 42"/>
            <p:cNvSpPr/>
            <p:nvPr userDrawn="1"/>
          </p:nvSpPr>
          <p:spPr>
            <a:xfrm>
              <a:off x="-2855" y="0"/>
              <a:ext cx="1219081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君黑-55W" panose="00020600040101010101" charset="-122"/>
              </a:endParaRPr>
            </a:p>
          </p:txBody>
        </p:sp>
        <p:sp>
          <p:nvSpPr>
            <p:cNvPr id="44" name="矩形 43"/>
            <p:cNvSpPr/>
            <p:nvPr userDrawn="1"/>
          </p:nvSpPr>
          <p:spPr>
            <a:xfrm>
              <a:off x="190500" y="160867"/>
              <a:ext cx="11811000" cy="6536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君黑-55W" panose="00020600040101010101" charset="-122"/>
              </a:endParaRPr>
            </a:p>
          </p:txBody>
        </p:sp>
      </p:grpSp>
      <p:sp>
        <p:nvSpPr>
          <p:cNvPr id="56" name="任意多边形: 形状 55"/>
          <p:cNvSpPr/>
          <p:nvPr/>
        </p:nvSpPr>
        <p:spPr>
          <a:xfrm>
            <a:off x="528630" y="2454428"/>
            <a:ext cx="187209" cy="354071"/>
          </a:xfrm>
          <a:custGeom>
            <a:avLst/>
            <a:gdLst>
              <a:gd name="connsiteX0" fmla="*/ 178784 w 178784"/>
              <a:gd name="connsiteY0" fmla="*/ 0 h 338137"/>
              <a:gd name="connsiteX1" fmla="*/ 0 w 178784"/>
              <a:gd name="connsiteY1" fmla="*/ 178784 h 338137"/>
              <a:gd name="connsiteX2" fmla="*/ 0 w 178784"/>
              <a:gd name="connsiteY2" fmla="*/ 338138 h 338137"/>
              <a:gd name="connsiteX3" fmla="*/ 178784 w 178784"/>
              <a:gd name="connsiteY3" fmla="*/ 159353 h 338137"/>
            </a:gdLst>
            <a:ahLst/>
            <a:cxnLst>
              <a:cxn ang="0">
                <a:pos x="connsiteX0" y="connsiteY0"/>
              </a:cxn>
              <a:cxn ang="0">
                <a:pos x="connsiteX1" y="connsiteY1"/>
              </a:cxn>
              <a:cxn ang="0">
                <a:pos x="connsiteX2" y="connsiteY2"/>
              </a:cxn>
              <a:cxn ang="0">
                <a:pos x="connsiteX3" y="connsiteY3"/>
              </a:cxn>
            </a:cxnLst>
            <a:rect l="l" t="t" r="r" b="b"/>
            <a:pathLst>
              <a:path w="178784" h="338137">
                <a:moveTo>
                  <a:pt x="178784" y="0"/>
                </a:moveTo>
                <a:lnTo>
                  <a:pt x="0" y="178784"/>
                </a:lnTo>
                <a:lnTo>
                  <a:pt x="0" y="338138"/>
                </a:lnTo>
                <a:lnTo>
                  <a:pt x="178784" y="159353"/>
                </a:lnTo>
                <a:close/>
              </a:path>
            </a:pathLst>
          </a:custGeom>
          <a:solidFill>
            <a:schemeClr val="accent1"/>
          </a:solidFill>
          <a:ln w="9525" cap="flat">
            <a:noFill/>
            <a:prstDash val="solid"/>
            <a:miter/>
          </a:ln>
        </p:spPr>
        <p:txBody>
          <a:bodyPr rtlCol="0" anchor="ctr"/>
          <a:lstStyle/>
          <a:p>
            <a:endParaRPr lang="zh-CN" altLang="en-US">
              <a:cs typeface="汉仪君黑-55W" panose="00020600040101010101" charset="-122"/>
            </a:endParaRPr>
          </a:p>
        </p:txBody>
      </p:sp>
      <p:sp>
        <p:nvSpPr>
          <p:cNvPr id="57" name="任意多边形: 形状 56"/>
          <p:cNvSpPr/>
          <p:nvPr/>
        </p:nvSpPr>
        <p:spPr>
          <a:xfrm>
            <a:off x="528630" y="2684025"/>
            <a:ext cx="187209" cy="354071"/>
          </a:xfrm>
          <a:custGeom>
            <a:avLst/>
            <a:gdLst>
              <a:gd name="connsiteX0" fmla="*/ 178784 w 178784"/>
              <a:gd name="connsiteY0" fmla="*/ 0 h 338137"/>
              <a:gd name="connsiteX1" fmla="*/ 0 w 178784"/>
              <a:gd name="connsiteY1" fmla="*/ 178784 h 338137"/>
              <a:gd name="connsiteX2" fmla="*/ 0 w 178784"/>
              <a:gd name="connsiteY2" fmla="*/ 338138 h 338137"/>
              <a:gd name="connsiteX3" fmla="*/ 178784 w 178784"/>
              <a:gd name="connsiteY3" fmla="*/ 159353 h 338137"/>
            </a:gdLst>
            <a:ahLst/>
            <a:cxnLst>
              <a:cxn ang="0">
                <a:pos x="connsiteX0" y="connsiteY0"/>
              </a:cxn>
              <a:cxn ang="0">
                <a:pos x="connsiteX1" y="connsiteY1"/>
              </a:cxn>
              <a:cxn ang="0">
                <a:pos x="connsiteX2" y="connsiteY2"/>
              </a:cxn>
              <a:cxn ang="0">
                <a:pos x="connsiteX3" y="connsiteY3"/>
              </a:cxn>
            </a:cxnLst>
            <a:rect l="l" t="t" r="r" b="b"/>
            <a:pathLst>
              <a:path w="178784" h="338137">
                <a:moveTo>
                  <a:pt x="178784" y="0"/>
                </a:moveTo>
                <a:lnTo>
                  <a:pt x="0" y="178784"/>
                </a:lnTo>
                <a:lnTo>
                  <a:pt x="0" y="338138"/>
                </a:lnTo>
                <a:lnTo>
                  <a:pt x="178784" y="159353"/>
                </a:lnTo>
                <a:close/>
              </a:path>
            </a:pathLst>
          </a:custGeom>
          <a:solidFill>
            <a:schemeClr val="accent1"/>
          </a:solidFill>
          <a:ln w="9525" cap="flat">
            <a:noFill/>
            <a:prstDash val="solid"/>
            <a:miter/>
          </a:ln>
        </p:spPr>
        <p:txBody>
          <a:bodyPr rtlCol="0" anchor="ctr"/>
          <a:lstStyle/>
          <a:p>
            <a:endParaRPr lang="zh-CN" altLang="en-US">
              <a:cs typeface="汉仪君黑-55W" panose="00020600040101010101" charset="-122"/>
            </a:endParaRPr>
          </a:p>
        </p:txBody>
      </p:sp>
      <p:sp>
        <p:nvSpPr>
          <p:cNvPr id="58" name="任意多边形: 形状 57"/>
          <p:cNvSpPr/>
          <p:nvPr/>
        </p:nvSpPr>
        <p:spPr>
          <a:xfrm>
            <a:off x="528630" y="2913623"/>
            <a:ext cx="187209" cy="354071"/>
          </a:xfrm>
          <a:custGeom>
            <a:avLst/>
            <a:gdLst>
              <a:gd name="connsiteX0" fmla="*/ 178784 w 178784"/>
              <a:gd name="connsiteY0" fmla="*/ 0 h 338137"/>
              <a:gd name="connsiteX1" fmla="*/ 0 w 178784"/>
              <a:gd name="connsiteY1" fmla="*/ 178784 h 338137"/>
              <a:gd name="connsiteX2" fmla="*/ 0 w 178784"/>
              <a:gd name="connsiteY2" fmla="*/ 338138 h 338137"/>
              <a:gd name="connsiteX3" fmla="*/ 178784 w 178784"/>
              <a:gd name="connsiteY3" fmla="*/ 159353 h 338137"/>
            </a:gdLst>
            <a:ahLst/>
            <a:cxnLst>
              <a:cxn ang="0">
                <a:pos x="connsiteX0" y="connsiteY0"/>
              </a:cxn>
              <a:cxn ang="0">
                <a:pos x="connsiteX1" y="connsiteY1"/>
              </a:cxn>
              <a:cxn ang="0">
                <a:pos x="connsiteX2" y="connsiteY2"/>
              </a:cxn>
              <a:cxn ang="0">
                <a:pos x="connsiteX3" y="connsiteY3"/>
              </a:cxn>
            </a:cxnLst>
            <a:rect l="l" t="t" r="r" b="b"/>
            <a:pathLst>
              <a:path w="178784" h="338137">
                <a:moveTo>
                  <a:pt x="178784" y="0"/>
                </a:moveTo>
                <a:lnTo>
                  <a:pt x="0" y="178784"/>
                </a:lnTo>
                <a:lnTo>
                  <a:pt x="0" y="338138"/>
                </a:lnTo>
                <a:lnTo>
                  <a:pt x="178784" y="159353"/>
                </a:lnTo>
                <a:close/>
              </a:path>
            </a:pathLst>
          </a:custGeom>
          <a:solidFill>
            <a:schemeClr val="accent1"/>
          </a:solidFill>
          <a:ln w="9525" cap="flat">
            <a:noFill/>
            <a:prstDash val="solid"/>
            <a:miter/>
          </a:ln>
        </p:spPr>
        <p:txBody>
          <a:bodyPr rtlCol="0" anchor="ctr"/>
          <a:lstStyle/>
          <a:p>
            <a:endParaRPr lang="zh-CN" altLang="en-US">
              <a:cs typeface="汉仪君黑-55W" panose="00020600040101010101" charset="-122"/>
            </a:endParaRPr>
          </a:p>
        </p:txBody>
      </p:sp>
      <p:sp>
        <p:nvSpPr>
          <p:cNvPr id="59" name="任意多边形: 形状 58"/>
          <p:cNvSpPr/>
          <p:nvPr/>
        </p:nvSpPr>
        <p:spPr>
          <a:xfrm>
            <a:off x="528630" y="3143221"/>
            <a:ext cx="187209" cy="354071"/>
          </a:xfrm>
          <a:custGeom>
            <a:avLst/>
            <a:gdLst>
              <a:gd name="connsiteX0" fmla="*/ 178784 w 178784"/>
              <a:gd name="connsiteY0" fmla="*/ 0 h 338137"/>
              <a:gd name="connsiteX1" fmla="*/ 0 w 178784"/>
              <a:gd name="connsiteY1" fmla="*/ 178784 h 338137"/>
              <a:gd name="connsiteX2" fmla="*/ 0 w 178784"/>
              <a:gd name="connsiteY2" fmla="*/ 338137 h 338137"/>
              <a:gd name="connsiteX3" fmla="*/ 178784 w 178784"/>
              <a:gd name="connsiteY3" fmla="*/ 159353 h 338137"/>
            </a:gdLst>
            <a:ahLst/>
            <a:cxnLst>
              <a:cxn ang="0">
                <a:pos x="connsiteX0" y="connsiteY0"/>
              </a:cxn>
              <a:cxn ang="0">
                <a:pos x="connsiteX1" y="connsiteY1"/>
              </a:cxn>
              <a:cxn ang="0">
                <a:pos x="connsiteX2" y="connsiteY2"/>
              </a:cxn>
              <a:cxn ang="0">
                <a:pos x="connsiteX3" y="connsiteY3"/>
              </a:cxn>
            </a:cxnLst>
            <a:rect l="l" t="t" r="r" b="b"/>
            <a:pathLst>
              <a:path w="178784" h="338137">
                <a:moveTo>
                  <a:pt x="178784" y="0"/>
                </a:moveTo>
                <a:lnTo>
                  <a:pt x="0" y="178784"/>
                </a:lnTo>
                <a:lnTo>
                  <a:pt x="0" y="338137"/>
                </a:lnTo>
                <a:lnTo>
                  <a:pt x="178784" y="159353"/>
                </a:lnTo>
                <a:close/>
              </a:path>
            </a:pathLst>
          </a:custGeom>
          <a:solidFill>
            <a:schemeClr val="accent1"/>
          </a:solidFill>
          <a:ln w="9525" cap="flat">
            <a:noFill/>
            <a:prstDash val="solid"/>
            <a:miter/>
          </a:ln>
        </p:spPr>
        <p:txBody>
          <a:bodyPr rtlCol="0" anchor="ctr"/>
          <a:lstStyle/>
          <a:p>
            <a:endParaRPr lang="zh-CN" altLang="en-US">
              <a:cs typeface="汉仪君黑-55W" panose="00020600040101010101" charset="-122"/>
            </a:endParaRPr>
          </a:p>
        </p:txBody>
      </p:sp>
      <p:sp>
        <p:nvSpPr>
          <p:cNvPr id="60" name="任意多边形: 形状 59"/>
          <p:cNvSpPr/>
          <p:nvPr/>
        </p:nvSpPr>
        <p:spPr>
          <a:xfrm>
            <a:off x="528630" y="3372819"/>
            <a:ext cx="187209" cy="354071"/>
          </a:xfrm>
          <a:custGeom>
            <a:avLst/>
            <a:gdLst>
              <a:gd name="connsiteX0" fmla="*/ 178784 w 178784"/>
              <a:gd name="connsiteY0" fmla="*/ 0 h 338137"/>
              <a:gd name="connsiteX1" fmla="*/ 0 w 178784"/>
              <a:gd name="connsiteY1" fmla="*/ 178784 h 338137"/>
              <a:gd name="connsiteX2" fmla="*/ 0 w 178784"/>
              <a:gd name="connsiteY2" fmla="*/ 338138 h 338137"/>
              <a:gd name="connsiteX3" fmla="*/ 178784 w 178784"/>
              <a:gd name="connsiteY3" fmla="*/ 159353 h 338137"/>
            </a:gdLst>
            <a:ahLst/>
            <a:cxnLst>
              <a:cxn ang="0">
                <a:pos x="connsiteX0" y="connsiteY0"/>
              </a:cxn>
              <a:cxn ang="0">
                <a:pos x="connsiteX1" y="connsiteY1"/>
              </a:cxn>
              <a:cxn ang="0">
                <a:pos x="connsiteX2" y="connsiteY2"/>
              </a:cxn>
              <a:cxn ang="0">
                <a:pos x="connsiteX3" y="connsiteY3"/>
              </a:cxn>
            </a:cxnLst>
            <a:rect l="l" t="t" r="r" b="b"/>
            <a:pathLst>
              <a:path w="178784" h="338137">
                <a:moveTo>
                  <a:pt x="178784" y="0"/>
                </a:moveTo>
                <a:lnTo>
                  <a:pt x="0" y="178784"/>
                </a:lnTo>
                <a:lnTo>
                  <a:pt x="0" y="338138"/>
                </a:lnTo>
                <a:lnTo>
                  <a:pt x="178784" y="159353"/>
                </a:lnTo>
                <a:close/>
              </a:path>
            </a:pathLst>
          </a:custGeom>
          <a:solidFill>
            <a:schemeClr val="accent1"/>
          </a:solidFill>
          <a:ln w="9525" cap="flat">
            <a:noFill/>
            <a:prstDash val="solid"/>
            <a:miter/>
          </a:ln>
        </p:spPr>
        <p:txBody>
          <a:bodyPr rtlCol="0" anchor="ctr"/>
          <a:lstStyle/>
          <a:p>
            <a:endParaRPr lang="zh-CN" altLang="en-US">
              <a:cs typeface="汉仪君黑-55W" panose="00020600040101010101" charset="-122"/>
            </a:endParaRPr>
          </a:p>
        </p:txBody>
      </p:sp>
      <p:sp>
        <p:nvSpPr>
          <p:cNvPr id="61" name="任意多边形: 形状 60"/>
          <p:cNvSpPr/>
          <p:nvPr/>
        </p:nvSpPr>
        <p:spPr>
          <a:xfrm>
            <a:off x="10175129" y="6390205"/>
            <a:ext cx="1657452" cy="127964"/>
          </a:xfrm>
          <a:custGeom>
            <a:avLst/>
            <a:gdLst>
              <a:gd name="connsiteX0" fmla="*/ 0 w 1582864"/>
              <a:gd name="connsiteY0" fmla="*/ 122206 h 122205"/>
              <a:gd name="connsiteX1" fmla="*/ 1582864 w 1582864"/>
              <a:gd name="connsiteY1" fmla="*/ 122206 h 122205"/>
              <a:gd name="connsiteX2" fmla="*/ 1582864 w 1582864"/>
              <a:gd name="connsiteY2" fmla="*/ 0 h 122205"/>
              <a:gd name="connsiteX3" fmla="*/ 122206 w 1582864"/>
              <a:gd name="connsiteY3" fmla="*/ 0 h 122205"/>
            </a:gdLst>
            <a:ahLst/>
            <a:cxnLst>
              <a:cxn ang="0">
                <a:pos x="connsiteX0" y="connsiteY0"/>
              </a:cxn>
              <a:cxn ang="0">
                <a:pos x="connsiteX1" y="connsiteY1"/>
              </a:cxn>
              <a:cxn ang="0">
                <a:pos x="connsiteX2" y="connsiteY2"/>
              </a:cxn>
              <a:cxn ang="0">
                <a:pos x="connsiteX3" y="connsiteY3"/>
              </a:cxn>
            </a:cxnLst>
            <a:rect l="l" t="t" r="r" b="b"/>
            <a:pathLst>
              <a:path w="1582864" h="122205">
                <a:moveTo>
                  <a:pt x="0" y="122206"/>
                </a:moveTo>
                <a:lnTo>
                  <a:pt x="1582864" y="122206"/>
                </a:lnTo>
                <a:lnTo>
                  <a:pt x="1582864" y="0"/>
                </a:lnTo>
                <a:lnTo>
                  <a:pt x="122206" y="0"/>
                </a:lnTo>
                <a:close/>
              </a:path>
            </a:pathLst>
          </a:custGeom>
          <a:solidFill>
            <a:schemeClr val="accent1"/>
          </a:solidFill>
          <a:ln w="9525" cap="flat">
            <a:noFill/>
            <a:prstDash val="solid"/>
            <a:miter/>
          </a:ln>
        </p:spPr>
        <p:txBody>
          <a:bodyPr rtlCol="0" anchor="ctr"/>
          <a:lstStyle/>
          <a:p>
            <a:endParaRPr lang="zh-CN" altLang="en-US">
              <a:cs typeface="汉仪君黑-55W" panose="00020600040101010101" charset="-122"/>
            </a:endParaRPr>
          </a:p>
        </p:txBody>
      </p:sp>
      <p:sp>
        <p:nvSpPr>
          <p:cNvPr id="78" name="任意多边形: 形状 77"/>
          <p:cNvSpPr/>
          <p:nvPr/>
        </p:nvSpPr>
        <p:spPr>
          <a:xfrm>
            <a:off x="335437" y="2162993"/>
            <a:ext cx="67622" cy="67622"/>
          </a:xfrm>
          <a:custGeom>
            <a:avLst/>
            <a:gdLst>
              <a:gd name="connsiteX0" fmla="*/ 33811 w 67622"/>
              <a:gd name="connsiteY0" fmla="*/ 0 h 67622"/>
              <a:gd name="connsiteX1" fmla="*/ 67622 w 67622"/>
              <a:gd name="connsiteY1" fmla="*/ 33810 h 67622"/>
              <a:gd name="connsiteX2" fmla="*/ 33811 w 67622"/>
              <a:gd name="connsiteY2" fmla="*/ 67622 h 67622"/>
              <a:gd name="connsiteX3" fmla="*/ 0 w 67622"/>
              <a:gd name="connsiteY3" fmla="*/ 33810 h 67622"/>
              <a:gd name="connsiteX4" fmla="*/ 33811 w 67622"/>
              <a:gd name="connsiteY4" fmla="*/ 0 h 67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22" h="67622">
                <a:moveTo>
                  <a:pt x="33811" y="0"/>
                </a:moveTo>
                <a:cubicBezTo>
                  <a:pt x="52461" y="0"/>
                  <a:pt x="67622" y="15160"/>
                  <a:pt x="67622" y="33810"/>
                </a:cubicBezTo>
                <a:cubicBezTo>
                  <a:pt x="67622" y="52462"/>
                  <a:pt x="52461" y="67622"/>
                  <a:pt x="33811" y="67622"/>
                </a:cubicBezTo>
                <a:cubicBezTo>
                  <a:pt x="15060" y="67622"/>
                  <a:pt x="0" y="52462"/>
                  <a:pt x="0" y="33810"/>
                </a:cubicBezTo>
                <a:cubicBezTo>
                  <a:pt x="0" y="15160"/>
                  <a:pt x="15160" y="0"/>
                  <a:pt x="33811" y="0"/>
                </a:cubicBezTo>
                <a:close/>
              </a:path>
            </a:pathLst>
          </a:custGeom>
          <a:solidFill>
            <a:schemeClr val="accent1"/>
          </a:solidFill>
          <a:ln w="9525" cap="flat">
            <a:noFill/>
            <a:prstDash val="solid"/>
            <a:miter/>
          </a:ln>
        </p:spPr>
        <p:txBody>
          <a:bodyPr wrap="square" rtlCol="0" anchor="ctr">
            <a:noAutofit/>
          </a:bodyPr>
          <a:lstStyle/>
          <a:p>
            <a:endParaRPr lang="zh-CN" altLang="en-US">
              <a:cs typeface="汉仪君黑-55W" panose="00020600040101010101" charset="-122"/>
            </a:endParaRPr>
          </a:p>
        </p:txBody>
      </p:sp>
      <p:sp>
        <p:nvSpPr>
          <p:cNvPr id="74" name="任意多边形: 形状 73"/>
          <p:cNvSpPr/>
          <p:nvPr/>
        </p:nvSpPr>
        <p:spPr>
          <a:xfrm>
            <a:off x="301625" y="2129282"/>
            <a:ext cx="11547314" cy="4405345"/>
          </a:xfrm>
          <a:custGeom>
            <a:avLst/>
            <a:gdLst>
              <a:gd name="connsiteX0" fmla="*/ 67523 w 11547314"/>
              <a:gd name="connsiteY0" fmla="*/ 0 h 4405345"/>
              <a:gd name="connsiteX1" fmla="*/ 135046 w 11547314"/>
              <a:gd name="connsiteY1" fmla="*/ 67522 h 4405345"/>
              <a:gd name="connsiteX2" fmla="*/ 84379 w 11547314"/>
              <a:gd name="connsiteY2" fmla="*/ 132851 h 4405345"/>
              <a:gd name="connsiteX3" fmla="*/ 84379 w 11547314"/>
              <a:gd name="connsiteY3" fmla="*/ 2787588 h 4405345"/>
              <a:gd name="connsiteX4" fmla="*/ 1668225 w 11547314"/>
              <a:gd name="connsiteY4" fmla="*/ 4371435 h 4405345"/>
              <a:gd name="connsiteX5" fmla="*/ 4985325 w 11547314"/>
              <a:gd name="connsiteY5" fmla="*/ 4371435 h 4405345"/>
              <a:gd name="connsiteX6" fmla="*/ 5393853 w 11547314"/>
              <a:gd name="connsiteY6" fmla="*/ 3962907 h 4405345"/>
              <a:gd name="connsiteX7" fmla="*/ 7067763 w 11547314"/>
              <a:gd name="connsiteY7" fmla="*/ 3962907 h 4405345"/>
              <a:gd name="connsiteX8" fmla="*/ 7476292 w 11547314"/>
              <a:gd name="connsiteY8" fmla="*/ 4371435 h 4405345"/>
              <a:gd name="connsiteX9" fmla="*/ 9733472 w 11547314"/>
              <a:gd name="connsiteY9" fmla="*/ 4371435 h 4405345"/>
              <a:gd name="connsiteX10" fmla="*/ 9955390 w 11547314"/>
              <a:gd name="connsiteY10" fmla="*/ 4149516 h 4405345"/>
              <a:gd name="connsiteX11" fmla="*/ 11513603 w 11547314"/>
              <a:gd name="connsiteY11" fmla="*/ 4149516 h 4405345"/>
              <a:gd name="connsiteX12" fmla="*/ 11513603 w 11547314"/>
              <a:gd name="connsiteY12" fmla="*/ 3252270 h 4405345"/>
              <a:gd name="connsiteX13" fmla="*/ 11547314 w 11547314"/>
              <a:gd name="connsiteY13" fmla="*/ 3252270 h 4405345"/>
              <a:gd name="connsiteX14" fmla="*/ 11547314 w 11547314"/>
              <a:gd name="connsiteY14" fmla="*/ 4183229 h 4405345"/>
              <a:gd name="connsiteX15" fmla="*/ 9969353 w 11547314"/>
              <a:gd name="connsiteY15" fmla="*/ 4183229 h 4405345"/>
              <a:gd name="connsiteX16" fmla="*/ 9747434 w 11547314"/>
              <a:gd name="connsiteY16" fmla="*/ 4405146 h 4405345"/>
              <a:gd name="connsiteX17" fmla="*/ 7486365 w 11547314"/>
              <a:gd name="connsiteY17" fmla="*/ 4405146 h 4405345"/>
              <a:gd name="connsiteX18" fmla="*/ 7486365 w 11547314"/>
              <a:gd name="connsiteY18" fmla="*/ 4405345 h 4405345"/>
              <a:gd name="connsiteX19" fmla="*/ 7469410 w 11547314"/>
              <a:gd name="connsiteY19" fmla="*/ 4405345 h 4405345"/>
              <a:gd name="connsiteX20" fmla="*/ 4975452 w 11547314"/>
              <a:gd name="connsiteY20" fmla="*/ 4405345 h 4405345"/>
              <a:gd name="connsiteX21" fmla="*/ 4975452 w 11547314"/>
              <a:gd name="connsiteY21" fmla="*/ 4405146 h 4405345"/>
              <a:gd name="connsiteX22" fmla="*/ 1654262 w 11547314"/>
              <a:gd name="connsiteY22" fmla="*/ 4405146 h 4405345"/>
              <a:gd name="connsiteX23" fmla="*/ 1649274 w 11547314"/>
              <a:gd name="connsiteY23" fmla="*/ 4400160 h 4405345"/>
              <a:gd name="connsiteX24" fmla="*/ 50667 w 11547314"/>
              <a:gd name="connsiteY24" fmla="*/ 2801552 h 4405345"/>
              <a:gd name="connsiteX25" fmla="*/ 50667 w 11547314"/>
              <a:gd name="connsiteY25" fmla="*/ 132851 h 4405345"/>
              <a:gd name="connsiteX26" fmla="*/ 0 w 11547314"/>
              <a:gd name="connsiteY26" fmla="*/ 67522 h 4405345"/>
              <a:gd name="connsiteX27" fmla="*/ 67523 w 11547314"/>
              <a:gd name="connsiteY27" fmla="*/ 0 h 4405345"/>
              <a:gd name="connsiteX28" fmla="*/ 67623 w 11547314"/>
              <a:gd name="connsiteY28" fmla="*/ 33712 h 4405345"/>
              <a:gd name="connsiteX29" fmla="*/ 33812 w 11547314"/>
              <a:gd name="connsiteY29" fmla="*/ 67522 h 4405345"/>
              <a:gd name="connsiteX30" fmla="*/ 67623 w 11547314"/>
              <a:gd name="connsiteY30" fmla="*/ 101334 h 4405345"/>
              <a:gd name="connsiteX31" fmla="*/ 101434 w 11547314"/>
              <a:gd name="connsiteY31" fmla="*/ 67522 h 4405345"/>
              <a:gd name="connsiteX32" fmla="*/ 67623 w 11547314"/>
              <a:gd name="connsiteY32" fmla="*/ 33712 h 4405345"/>
              <a:gd name="connsiteX33" fmla="*/ 5407917 w 11547314"/>
              <a:gd name="connsiteY33" fmla="*/ 3996818 h 4405345"/>
              <a:gd name="connsiteX34" fmla="*/ 5033299 w 11547314"/>
              <a:gd name="connsiteY34" fmla="*/ 4371435 h 4405345"/>
              <a:gd name="connsiteX35" fmla="*/ 7428417 w 11547314"/>
              <a:gd name="connsiteY35" fmla="*/ 4371435 h 4405345"/>
              <a:gd name="connsiteX36" fmla="*/ 7053800 w 11547314"/>
              <a:gd name="connsiteY36" fmla="*/ 3996818 h 4405345"/>
              <a:gd name="connsiteX37" fmla="*/ 5407917 w 11547314"/>
              <a:gd name="connsiteY37" fmla="*/ 3996818 h 440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1547314" h="4405345">
                <a:moveTo>
                  <a:pt x="67523" y="0"/>
                </a:moveTo>
                <a:cubicBezTo>
                  <a:pt x="104726" y="0"/>
                  <a:pt x="135046" y="30320"/>
                  <a:pt x="135046" y="67522"/>
                </a:cubicBezTo>
                <a:cubicBezTo>
                  <a:pt x="135046" y="98940"/>
                  <a:pt x="113503" y="125371"/>
                  <a:pt x="84379" y="132851"/>
                </a:cubicBezTo>
                <a:lnTo>
                  <a:pt x="84379" y="2787588"/>
                </a:lnTo>
                <a:lnTo>
                  <a:pt x="1668225" y="4371435"/>
                </a:lnTo>
                <a:lnTo>
                  <a:pt x="4985325" y="4371435"/>
                </a:lnTo>
                <a:lnTo>
                  <a:pt x="5393853" y="3962907"/>
                </a:lnTo>
                <a:lnTo>
                  <a:pt x="7067763" y="3962907"/>
                </a:lnTo>
                <a:lnTo>
                  <a:pt x="7476292" y="4371435"/>
                </a:lnTo>
                <a:lnTo>
                  <a:pt x="9733472" y="4371435"/>
                </a:lnTo>
                <a:lnTo>
                  <a:pt x="9955390" y="4149516"/>
                </a:lnTo>
                <a:lnTo>
                  <a:pt x="11513603" y="4149516"/>
                </a:lnTo>
                <a:lnTo>
                  <a:pt x="11513603" y="3252270"/>
                </a:lnTo>
                <a:lnTo>
                  <a:pt x="11547314" y="3252270"/>
                </a:lnTo>
                <a:lnTo>
                  <a:pt x="11547314" y="4183229"/>
                </a:lnTo>
                <a:lnTo>
                  <a:pt x="9969353" y="4183229"/>
                </a:lnTo>
                <a:lnTo>
                  <a:pt x="9747434" y="4405146"/>
                </a:lnTo>
                <a:lnTo>
                  <a:pt x="7486365" y="4405146"/>
                </a:lnTo>
                <a:lnTo>
                  <a:pt x="7486365" y="4405345"/>
                </a:lnTo>
                <a:lnTo>
                  <a:pt x="7469410" y="4405345"/>
                </a:lnTo>
                <a:lnTo>
                  <a:pt x="4975452" y="4405345"/>
                </a:lnTo>
                <a:lnTo>
                  <a:pt x="4975452" y="4405146"/>
                </a:lnTo>
                <a:lnTo>
                  <a:pt x="1654262" y="4405146"/>
                </a:lnTo>
                <a:lnTo>
                  <a:pt x="1649274" y="4400160"/>
                </a:lnTo>
                <a:lnTo>
                  <a:pt x="50667" y="2801552"/>
                </a:lnTo>
                <a:lnTo>
                  <a:pt x="50667" y="132851"/>
                </a:lnTo>
                <a:cubicBezTo>
                  <a:pt x="21544" y="125271"/>
                  <a:pt x="0" y="98940"/>
                  <a:pt x="0" y="67522"/>
                </a:cubicBezTo>
                <a:cubicBezTo>
                  <a:pt x="0" y="30320"/>
                  <a:pt x="30320" y="0"/>
                  <a:pt x="67523" y="0"/>
                </a:cubicBezTo>
                <a:close/>
                <a:moveTo>
                  <a:pt x="67623" y="33712"/>
                </a:moveTo>
                <a:cubicBezTo>
                  <a:pt x="48972" y="33712"/>
                  <a:pt x="33812" y="48872"/>
                  <a:pt x="33812" y="67522"/>
                </a:cubicBezTo>
                <a:cubicBezTo>
                  <a:pt x="33812" y="86174"/>
                  <a:pt x="48872" y="101334"/>
                  <a:pt x="67623" y="101334"/>
                </a:cubicBezTo>
                <a:cubicBezTo>
                  <a:pt x="86273" y="101334"/>
                  <a:pt x="101434" y="86174"/>
                  <a:pt x="101434" y="67522"/>
                </a:cubicBezTo>
                <a:cubicBezTo>
                  <a:pt x="101434" y="48872"/>
                  <a:pt x="86273" y="33712"/>
                  <a:pt x="67623" y="33712"/>
                </a:cubicBezTo>
                <a:close/>
                <a:moveTo>
                  <a:pt x="5407917" y="3996818"/>
                </a:moveTo>
                <a:lnTo>
                  <a:pt x="5033299" y="4371435"/>
                </a:lnTo>
                <a:lnTo>
                  <a:pt x="7428417" y="4371435"/>
                </a:lnTo>
                <a:lnTo>
                  <a:pt x="7053800" y="3996818"/>
                </a:lnTo>
                <a:lnTo>
                  <a:pt x="5407917" y="3996818"/>
                </a:lnTo>
                <a:close/>
              </a:path>
            </a:pathLst>
          </a:custGeom>
          <a:solidFill>
            <a:schemeClr val="accent1"/>
          </a:solidFill>
          <a:ln w="9525" cap="flat">
            <a:noFill/>
            <a:prstDash val="solid"/>
            <a:miter/>
          </a:ln>
        </p:spPr>
        <p:txBody>
          <a:bodyPr wrap="square" rtlCol="0" anchor="ctr">
            <a:noAutofit/>
          </a:bodyPr>
          <a:lstStyle/>
          <a:p>
            <a:endParaRPr lang="zh-CN" altLang="en-US">
              <a:cs typeface="汉仪君黑-55W" panose="00020600040101010101" charset="-122"/>
            </a:endParaRPr>
          </a:p>
        </p:txBody>
      </p:sp>
      <p:sp>
        <p:nvSpPr>
          <p:cNvPr id="63" name="任意多边形: 形状 62"/>
          <p:cNvSpPr/>
          <p:nvPr/>
        </p:nvSpPr>
        <p:spPr>
          <a:xfrm>
            <a:off x="369148" y="5899192"/>
            <a:ext cx="618377" cy="618378"/>
          </a:xfrm>
          <a:custGeom>
            <a:avLst/>
            <a:gdLst>
              <a:gd name="connsiteX0" fmla="*/ 0 w 590549"/>
              <a:gd name="connsiteY0" fmla="*/ 590550 h 590550"/>
              <a:gd name="connsiteX1" fmla="*/ 590550 w 590549"/>
              <a:gd name="connsiteY1" fmla="*/ 590550 h 590550"/>
              <a:gd name="connsiteX2" fmla="*/ 0 w 590549"/>
              <a:gd name="connsiteY2" fmla="*/ 0 h 590550"/>
            </a:gdLst>
            <a:ahLst/>
            <a:cxnLst>
              <a:cxn ang="0">
                <a:pos x="connsiteX0" y="connsiteY0"/>
              </a:cxn>
              <a:cxn ang="0">
                <a:pos x="connsiteX1" y="connsiteY1"/>
              </a:cxn>
              <a:cxn ang="0">
                <a:pos x="connsiteX2" y="connsiteY2"/>
              </a:cxn>
            </a:cxnLst>
            <a:rect l="l" t="t" r="r" b="b"/>
            <a:pathLst>
              <a:path w="590549" h="590550">
                <a:moveTo>
                  <a:pt x="0" y="590550"/>
                </a:moveTo>
                <a:lnTo>
                  <a:pt x="590550" y="590550"/>
                </a:lnTo>
                <a:lnTo>
                  <a:pt x="0" y="0"/>
                </a:lnTo>
                <a:close/>
              </a:path>
            </a:pathLst>
          </a:custGeom>
          <a:solidFill>
            <a:schemeClr val="accent1"/>
          </a:solidFill>
          <a:ln w="9525" cap="flat">
            <a:noFill/>
            <a:prstDash val="solid"/>
            <a:miter/>
          </a:ln>
        </p:spPr>
        <p:txBody>
          <a:bodyPr rtlCol="0" anchor="ctr"/>
          <a:lstStyle/>
          <a:p>
            <a:endParaRPr lang="zh-CN" altLang="en-US">
              <a:cs typeface="汉仪君黑-55W" panose="00020600040101010101" charset="-122"/>
            </a:endParaRPr>
          </a:p>
        </p:txBody>
      </p:sp>
      <p:sp>
        <p:nvSpPr>
          <p:cNvPr id="64" name="任意多边形: 形状 63"/>
          <p:cNvSpPr/>
          <p:nvPr/>
        </p:nvSpPr>
        <p:spPr>
          <a:xfrm>
            <a:off x="369148" y="5381551"/>
            <a:ext cx="1136020" cy="1136020"/>
          </a:xfrm>
          <a:custGeom>
            <a:avLst/>
            <a:gdLst>
              <a:gd name="connsiteX0" fmla="*/ 0 w 1084897"/>
              <a:gd name="connsiteY0" fmla="*/ 319945 h 1084897"/>
              <a:gd name="connsiteX1" fmla="*/ 764953 w 1084897"/>
              <a:gd name="connsiteY1" fmla="*/ 1084898 h 1084897"/>
              <a:gd name="connsiteX2" fmla="*/ 1084898 w 1084897"/>
              <a:gd name="connsiteY2" fmla="*/ 1084898 h 1084897"/>
              <a:gd name="connsiteX3" fmla="*/ 0 w 1084897"/>
              <a:gd name="connsiteY3" fmla="*/ 0 h 1084897"/>
            </a:gdLst>
            <a:ahLst/>
            <a:cxnLst>
              <a:cxn ang="0">
                <a:pos x="connsiteX0" y="connsiteY0"/>
              </a:cxn>
              <a:cxn ang="0">
                <a:pos x="connsiteX1" y="connsiteY1"/>
              </a:cxn>
              <a:cxn ang="0">
                <a:pos x="connsiteX2" y="connsiteY2"/>
              </a:cxn>
              <a:cxn ang="0">
                <a:pos x="connsiteX3" y="connsiteY3"/>
              </a:cxn>
            </a:cxnLst>
            <a:rect l="l" t="t" r="r" b="b"/>
            <a:pathLst>
              <a:path w="1084897" h="1084897">
                <a:moveTo>
                  <a:pt x="0" y="319945"/>
                </a:moveTo>
                <a:lnTo>
                  <a:pt x="764953" y="1084898"/>
                </a:lnTo>
                <a:lnTo>
                  <a:pt x="1084898" y="1084898"/>
                </a:lnTo>
                <a:lnTo>
                  <a:pt x="0" y="0"/>
                </a:lnTo>
                <a:close/>
              </a:path>
            </a:pathLst>
          </a:custGeom>
          <a:solidFill>
            <a:schemeClr val="accent1"/>
          </a:solidFill>
          <a:ln w="9525" cap="flat">
            <a:noFill/>
            <a:prstDash val="solid"/>
            <a:miter/>
          </a:ln>
        </p:spPr>
        <p:txBody>
          <a:bodyPr rtlCol="0" anchor="ctr"/>
          <a:lstStyle/>
          <a:p>
            <a:endParaRPr lang="zh-CN" altLang="en-US">
              <a:cs typeface="汉仪君黑-55W" panose="00020600040101010101" charset="-122"/>
            </a:endParaRPr>
          </a:p>
        </p:txBody>
      </p:sp>
      <p:sp>
        <p:nvSpPr>
          <p:cNvPr id="65" name="任意多边形: 形状 64"/>
          <p:cNvSpPr/>
          <p:nvPr/>
        </p:nvSpPr>
        <p:spPr>
          <a:xfrm>
            <a:off x="5558836" y="6218854"/>
            <a:ext cx="1947293" cy="189103"/>
          </a:xfrm>
          <a:custGeom>
            <a:avLst/>
            <a:gdLst>
              <a:gd name="connsiteX0" fmla="*/ 1678972 w 1859661"/>
              <a:gd name="connsiteY0" fmla="*/ 0 h 180593"/>
              <a:gd name="connsiteX1" fmla="*/ 180594 w 1859661"/>
              <a:gd name="connsiteY1" fmla="*/ 0 h 180593"/>
              <a:gd name="connsiteX2" fmla="*/ 0 w 1859661"/>
              <a:gd name="connsiteY2" fmla="*/ 180594 h 180593"/>
              <a:gd name="connsiteX3" fmla="*/ 1859662 w 1859661"/>
              <a:gd name="connsiteY3" fmla="*/ 180594 h 180593"/>
            </a:gdLst>
            <a:ahLst/>
            <a:cxnLst>
              <a:cxn ang="0">
                <a:pos x="connsiteX0" y="connsiteY0"/>
              </a:cxn>
              <a:cxn ang="0">
                <a:pos x="connsiteX1" y="connsiteY1"/>
              </a:cxn>
              <a:cxn ang="0">
                <a:pos x="connsiteX2" y="connsiteY2"/>
              </a:cxn>
              <a:cxn ang="0">
                <a:pos x="connsiteX3" y="connsiteY3"/>
              </a:cxn>
            </a:cxnLst>
            <a:rect l="l" t="t" r="r" b="b"/>
            <a:pathLst>
              <a:path w="1859661" h="180593">
                <a:moveTo>
                  <a:pt x="1678972" y="0"/>
                </a:moveTo>
                <a:lnTo>
                  <a:pt x="180594" y="0"/>
                </a:lnTo>
                <a:lnTo>
                  <a:pt x="0" y="180594"/>
                </a:lnTo>
                <a:lnTo>
                  <a:pt x="1859662" y="180594"/>
                </a:lnTo>
                <a:close/>
              </a:path>
            </a:pathLst>
          </a:custGeom>
          <a:solidFill>
            <a:schemeClr val="accent1"/>
          </a:solidFill>
          <a:ln w="9525" cap="flat">
            <a:noFill/>
            <a:prstDash val="solid"/>
            <a:miter/>
          </a:ln>
        </p:spPr>
        <p:txBody>
          <a:bodyPr rtlCol="0" anchor="ctr"/>
          <a:lstStyle/>
          <a:p>
            <a:endParaRPr lang="zh-CN" altLang="en-US">
              <a:cs typeface="汉仪君黑-55W" panose="00020600040101010101" charset="-122"/>
            </a:endParaRPr>
          </a:p>
        </p:txBody>
      </p:sp>
      <p:grpSp>
        <p:nvGrpSpPr>
          <p:cNvPr id="80" name="组合 79"/>
          <p:cNvGrpSpPr/>
          <p:nvPr userDrawn="1"/>
        </p:nvGrpSpPr>
        <p:grpSpPr>
          <a:xfrm>
            <a:off x="7030278" y="323373"/>
            <a:ext cx="4818661" cy="4586532"/>
            <a:chOff x="7030279" y="749300"/>
            <a:chExt cx="4818661" cy="4586532"/>
          </a:xfrm>
        </p:grpSpPr>
        <p:sp>
          <p:nvSpPr>
            <p:cNvPr id="46" name="任意多边形: 形状 45"/>
            <p:cNvSpPr/>
            <p:nvPr/>
          </p:nvSpPr>
          <p:spPr>
            <a:xfrm>
              <a:off x="11390142" y="812434"/>
              <a:ext cx="441841" cy="426880"/>
            </a:xfrm>
            <a:custGeom>
              <a:avLst/>
              <a:gdLst>
                <a:gd name="connsiteX0" fmla="*/ 421958 w 421957"/>
                <a:gd name="connsiteY0" fmla="*/ 0 h 407670"/>
                <a:gd name="connsiteX1" fmla="*/ 0 w 421957"/>
                <a:gd name="connsiteY1" fmla="*/ 0 h 407670"/>
                <a:gd name="connsiteX2" fmla="*/ 421958 w 421957"/>
                <a:gd name="connsiteY2" fmla="*/ 407670 h 407670"/>
              </a:gdLst>
              <a:ahLst/>
              <a:cxnLst>
                <a:cxn ang="0">
                  <a:pos x="connsiteX0" y="connsiteY0"/>
                </a:cxn>
                <a:cxn ang="0">
                  <a:pos x="connsiteX1" y="connsiteY1"/>
                </a:cxn>
                <a:cxn ang="0">
                  <a:pos x="connsiteX2" y="connsiteY2"/>
                </a:cxn>
              </a:cxnLst>
              <a:rect l="l" t="t" r="r" b="b"/>
              <a:pathLst>
                <a:path w="421957" h="407670">
                  <a:moveTo>
                    <a:pt x="421958" y="0"/>
                  </a:moveTo>
                  <a:lnTo>
                    <a:pt x="0" y="0"/>
                  </a:lnTo>
                  <a:lnTo>
                    <a:pt x="421958" y="407670"/>
                  </a:lnTo>
                  <a:close/>
                </a:path>
              </a:pathLst>
            </a:custGeom>
            <a:solidFill>
              <a:schemeClr val="accent1"/>
            </a:solidFill>
            <a:ln w="9525" cap="flat">
              <a:noFill/>
              <a:prstDash val="solid"/>
              <a:miter/>
            </a:ln>
          </p:spPr>
          <p:txBody>
            <a:bodyPr rtlCol="0" anchor="ctr"/>
            <a:lstStyle/>
            <a:p>
              <a:endParaRPr lang="zh-CN" altLang="en-US">
                <a:cs typeface="汉仪君黑-55W" panose="00020600040101010101" charset="-122"/>
              </a:endParaRPr>
            </a:p>
          </p:txBody>
        </p:sp>
        <p:sp>
          <p:nvSpPr>
            <p:cNvPr id="47" name="任意多边形: 形状 46"/>
            <p:cNvSpPr/>
            <p:nvPr/>
          </p:nvSpPr>
          <p:spPr>
            <a:xfrm>
              <a:off x="10951792" y="885243"/>
              <a:ext cx="354071" cy="187209"/>
            </a:xfrm>
            <a:custGeom>
              <a:avLst/>
              <a:gdLst>
                <a:gd name="connsiteX0" fmla="*/ 0 w 338137"/>
                <a:gd name="connsiteY0" fmla="*/ 0 h 178784"/>
                <a:gd name="connsiteX1" fmla="*/ 178688 w 338137"/>
                <a:gd name="connsiteY1" fmla="*/ 178784 h 178784"/>
                <a:gd name="connsiteX2" fmla="*/ 338138 w 338137"/>
                <a:gd name="connsiteY2" fmla="*/ 178784 h 178784"/>
                <a:gd name="connsiteX3" fmla="*/ 159353 w 338137"/>
                <a:gd name="connsiteY3" fmla="*/ 0 h 178784"/>
              </a:gdLst>
              <a:ahLst/>
              <a:cxnLst>
                <a:cxn ang="0">
                  <a:pos x="connsiteX0" y="connsiteY0"/>
                </a:cxn>
                <a:cxn ang="0">
                  <a:pos x="connsiteX1" y="connsiteY1"/>
                </a:cxn>
                <a:cxn ang="0">
                  <a:pos x="connsiteX2" y="connsiteY2"/>
                </a:cxn>
                <a:cxn ang="0">
                  <a:pos x="connsiteX3" y="connsiteY3"/>
                </a:cxn>
              </a:cxnLst>
              <a:rect l="l" t="t" r="r" b="b"/>
              <a:pathLst>
                <a:path w="338137" h="178784">
                  <a:moveTo>
                    <a:pt x="0" y="0"/>
                  </a:moveTo>
                  <a:lnTo>
                    <a:pt x="178688" y="178784"/>
                  </a:lnTo>
                  <a:lnTo>
                    <a:pt x="338138" y="178784"/>
                  </a:lnTo>
                  <a:lnTo>
                    <a:pt x="159353" y="0"/>
                  </a:lnTo>
                  <a:close/>
                </a:path>
              </a:pathLst>
            </a:custGeom>
            <a:solidFill>
              <a:schemeClr val="accent1"/>
            </a:solidFill>
            <a:ln w="9525" cap="flat">
              <a:noFill/>
              <a:prstDash val="solid"/>
              <a:miter/>
            </a:ln>
          </p:spPr>
          <p:txBody>
            <a:bodyPr rtlCol="0" anchor="ctr"/>
            <a:lstStyle/>
            <a:p>
              <a:endParaRPr lang="zh-CN" altLang="en-US">
                <a:cs typeface="汉仪君黑-55W" panose="00020600040101010101" charset="-122"/>
              </a:endParaRPr>
            </a:p>
          </p:txBody>
        </p:sp>
        <p:sp>
          <p:nvSpPr>
            <p:cNvPr id="48" name="任意多边形: 形状 47"/>
            <p:cNvSpPr/>
            <p:nvPr/>
          </p:nvSpPr>
          <p:spPr>
            <a:xfrm>
              <a:off x="10722194" y="885243"/>
              <a:ext cx="354071" cy="187209"/>
            </a:xfrm>
            <a:custGeom>
              <a:avLst/>
              <a:gdLst>
                <a:gd name="connsiteX0" fmla="*/ 0 w 338137"/>
                <a:gd name="connsiteY0" fmla="*/ 0 h 178784"/>
                <a:gd name="connsiteX1" fmla="*/ 178689 w 338137"/>
                <a:gd name="connsiteY1" fmla="*/ 178784 h 178784"/>
                <a:gd name="connsiteX2" fmla="*/ 338138 w 338137"/>
                <a:gd name="connsiteY2" fmla="*/ 178784 h 178784"/>
                <a:gd name="connsiteX3" fmla="*/ 159353 w 338137"/>
                <a:gd name="connsiteY3" fmla="*/ 0 h 178784"/>
              </a:gdLst>
              <a:ahLst/>
              <a:cxnLst>
                <a:cxn ang="0">
                  <a:pos x="connsiteX0" y="connsiteY0"/>
                </a:cxn>
                <a:cxn ang="0">
                  <a:pos x="connsiteX1" y="connsiteY1"/>
                </a:cxn>
                <a:cxn ang="0">
                  <a:pos x="connsiteX2" y="connsiteY2"/>
                </a:cxn>
                <a:cxn ang="0">
                  <a:pos x="connsiteX3" y="connsiteY3"/>
                </a:cxn>
              </a:cxnLst>
              <a:rect l="l" t="t" r="r" b="b"/>
              <a:pathLst>
                <a:path w="338137" h="178784">
                  <a:moveTo>
                    <a:pt x="0" y="0"/>
                  </a:moveTo>
                  <a:lnTo>
                    <a:pt x="178689" y="178784"/>
                  </a:lnTo>
                  <a:lnTo>
                    <a:pt x="338138" y="178784"/>
                  </a:lnTo>
                  <a:lnTo>
                    <a:pt x="159353" y="0"/>
                  </a:lnTo>
                  <a:close/>
                </a:path>
              </a:pathLst>
            </a:custGeom>
            <a:solidFill>
              <a:schemeClr val="accent1"/>
            </a:solidFill>
            <a:ln w="9525" cap="flat">
              <a:noFill/>
              <a:prstDash val="solid"/>
              <a:miter/>
            </a:ln>
          </p:spPr>
          <p:txBody>
            <a:bodyPr rtlCol="0" anchor="ctr"/>
            <a:lstStyle/>
            <a:p>
              <a:endParaRPr lang="zh-CN" altLang="en-US">
                <a:cs typeface="汉仪君黑-55W" panose="00020600040101010101" charset="-122"/>
              </a:endParaRPr>
            </a:p>
          </p:txBody>
        </p:sp>
        <p:sp>
          <p:nvSpPr>
            <p:cNvPr id="49" name="任意多边形: 形状 48"/>
            <p:cNvSpPr/>
            <p:nvPr/>
          </p:nvSpPr>
          <p:spPr>
            <a:xfrm>
              <a:off x="10492596" y="885243"/>
              <a:ext cx="354071" cy="187209"/>
            </a:xfrm>
            <a:custGeom>
              <a:avLst/>
              <a:gdLst>
                <a:gd name="connsiteX0" fmla="*/ 0 w 338137"/>
                <a:gd name="connsiteY0" fmla="*/ 0 h 178784"/>
                <a:gd name="connsiteX1" fmla="*/ 178689 w 338137"/>
                <a:gd name="connsiteY1" fmla="*/ 178784 h 178784"/>
                <a:gd name="connsiteX2" fmla="*/ 338138 w 338137"/>
                <a:gd name="connsiteY2" fmla="*/ 178784 h 178784"/>
                <a:gd name="connsiteX3" fmla="*/ 159353 w 338137"/>
                <a:gd name="connsiteY3" fmla="*/ 0 h 178784"/>
              </a:gdLst>
              <a:ahLst/>
              <a:cxnLst>
                <a:cxn ang="0">
                  <a:pos x="connsiteX0" y="connsiteY0"/>
                </a:cxn>
                <a:cxn ang="0">
                  <a:pos x="connsiteX1" y="connsiteY1"/>
                </a:cxn>
                <a:cxn ang="0">
                  <a:pos x="connsiteX2" y="connsiteY2"/>
                </a:cxn>
                <a:cxn ang="0">
                  <a:pos x="connsiteX3" y="connsiteY3"/>
                </a:cxn>
              </a:cxnLst>
              <a:rect l="l" t="t" r="r" b="b"/>
              <a:pathLst>
                <a:path w="338137" h="178784">
                  <a:moveTo>
                    <a:pt x="0" y="0"/>
                  </a:moveTo>
                  <a:lnTo>
                    <a:pt x="178689" y="178784"/>
                  </a:lnTo>
                  <a:lnTo>
                    <a:pt x="338138" y="178784"/>
                  </a:lnTo>
                  <a:lnTo>
                    <a:pt x="159353" y="0"/>
                  </a:lnTo>
                  <a:close/>
                </a:path>
              </a:pathLst>
            </a:custGeom>
            <a:solidFill>
              <a:schemeClr val="accent1"/>
            </a:solidFill>
            <a:ln w="9525" cap="flat">
              <a:noFill/>
              <a:prstDash val="solid"/>
              <a:miter/>
            </a:ln>
          </p:spPr>
          <p:txBody>
            <a:bodyPr rtlCol="0" anchor="ctr"/>
            <a:lstStyle/>
            <a:p>
              <a:endParaRPr lang="zh-CN" altLang="en-US">
                <a:cs typeface="汉仪君黑-55W" panose="00020600040101010101" charset="-122"/>
              </a:endParaRPr>
            </a:p>
          </p:txBody>
        </p:sp>
        <p:sp>
          <p:nvSpPr>
            <p:cNvPr id="50" name="任意多边形: 形状 49"/>
            <p:cNvSpPr/>
            <p:nvPr/>
          </p:nvSpPr>
          <p:spPr>
            <a:xfrm>
              <a:off x="10262998" y="885243"/>
              <a:ext cx="353971" cy="187209"/>
            </a:xfrm>
            <a:custGeom>
              <a:avLst/>
              <a:gdLst>
                <a:gd name="connsiteX0" fmla="*/ 0 w 338042"/>
                <a:gd name="connsiteY0" fmla="*/ 0 h 178784"/>
                <a:gd name="connsiteX1" fmla="*/ 178689 w 338042"/>
                <a:gd name="connsiteY1" fmla="*/ 178784 h 178784"/>
                <a:gd name="connsiteX2" fmla="*/ 338042 w 338042"/>
                <a:gd name="connsiteY2" fmla="*/ 178784 h 178784"/>
                <a:gd name="connsiteX3" fmla="*/ 159353 w 338042"/>
                <a:gd name="connsiteY3" fmla="*/ 0 h 178784"/>
              </a:gdLst>
              <a:ahLst/>
              <a:cxnLst>
                <a:cxn ang="0">
                  <a:pos x="connsiteX0" y="connsiteY0"/>
                </a:cxn>
                <a:cxn ang="0">
                  <a:pos x="connsiteX1" y="connsiteY1"/>
                </a:cxn>
                <a:cxn ang="0">
                  <a:pos x="connsiteX2" y="connsiteY2"/>
                </a:cxn>
                <a:cxn ang="0">
                  <a:pos x="connsiteX3" y="connsiteY3"/>
                </a:cxn>
              </a:cxnLst>
              <a:rect l="l" t="t" r="r" b="b"/>
              <a:pathLst>
                <a:path w="338042" h="178784">
                  <a:moveTo>
                    <a:pt x="0" y="0"/>
                  </a:moveTo>
                  <a:lnTo>
                    <a:pt x="178689" y="178784"/>
                  </a:lnTo>
                  <a:lnTo>
                    <a:pt x="338042" y="178784"/>
                  </a:lnTo>
                  <a:lnTo>
                    <a:pt x="159353" y="0"/>
                  </a:lnTo>
                  <a:close/>
                </a:path>
              </a:pathLst>
            </a:custGeom>
            <a:solidFill>
              <a:schemeClr val="accent1"/>
            </a:solidFill>
            <a:ln w="9525" cap="flat">
              <a:noFill/>
              <a:prstDash val="solid"/>
              <a:miter/>
            </a:ln>
          </p:spPr>
          <p:txBody>
            <a:bodyPr rtlCol="0" anchor="ctr"/>
            <a:lstStyle/>
            <a:p>
              <a:endParaRPr lang="zh-CN" altLang="en-US">
                <a:cs typeface="汉仪君黑-55W" panose="00020600040101010101" charset="-122"/>
              </a:endParaRPr>
            </a:p>
          </p:txBody>
        </p:sp>
        <p:sp>
          <p:nvSpPr>
            <p:cNvPr id="51" name="任意多边形: 形状 50"/>
            <p:cNvSpPr/>
            <p:nvPr/>
          </p:nvSpPr>
          <p:spPr>
            <a:xfrm>
              <a:off x="10033400" y="885243"/>
              <a:ext cx="353971" cy="187209"/>
            </a:xfrm>
            <a:custGeom>
              <a:avLst/>
              <a:gdLst>
                <a:gd name="connsiteX0" fmla="*/ 0 w 338042"/>
                <a:gd name="connsiteY0" fmla="*/ 0 h 178784"/>
                <a:gd name="connsiteX1" fmla="*/ 178689 w 338042"/>
                <a:gd name="connsiteY1" fmla="*/ 178784 h 178784"/>
                <a:gd name="connsiteX2" fmla="*/ 338042 w 338042"/>
                <a:gd name="connsiteY2" fmla="*/ 178784 h 178784"/>
                <a:gd name="connsiteX3" fmla="*/ 159354 w 338042"/>
                <a:gd name="connsiteY3" fmla="*/ 0 h 178784"/>
              </a:gdLst>
              <a:ahLst/>
              <a:cxnLst>
                <a:cxn ang="0">
                  <a:pos x="connsiteX0" y="connsiteY0"/>
                </a:cxn>
                <a:cxn ang="0">
                  <a:pos x="connsiteX1" y="connsiteY1"/>
                </a:cxn>
                <a:cxn ang="0">
                  <a:pos x="connsiteX2" y="connsiteY2"/>
                </a:cxn>
                <a:cxn ang="0">
                  <a:pos x="connsiteX3" y="connsiteY3"/>
                </a:cxn>
              </a:cxnLst>
              <a:rect l="l" t="t" r="r" b="b"/>
              <a:pathLst>
                <a:path w="338042" h="178784">
                  <a:moveTo>
                    <a:pt x="0" y="0"/>
                  </a:moveTo>
                  <a:lnTo>
                    <a:pt x="178689" y="178784"/>
                  </a:lnTo>
                  <a:lnTo>
                    <a:pt x="338042" y="178784"/>
                  </a:lnTo>
                  <a:lnTo>
                    <a:pt x="159354" y="0"/>
                  </a:lnTo>
                  <a:close/>
                </a:path>
              </a:pathLst>
            </a:custGeom>
            <a:solidFill>
              <a:schemeClr val="accent1"/>
            </a:solidFill>
            <a:ln w="9525" cap="flat">
              <a:noFill/>
              <a:prstDash val="solid"/>
              <a:miter/>
            </a:ln>
          </p:spPr>
          <p:txBody>
            <a:bodyPr rtlCol="0" anchor="ctr"/>
            <a:lstStyle/>
            <a:p>
              <a:endParaRPr lang="zh-CN" altLang="en-US">
                <a:cs typeface="汉仪君黑-55W" panose="00020600040101010101" charset="-122"/>
              </a:endParaRPr>
            </a:p>
          </p:txBody>
        </p:sp>
        <p:sp>
          <p:nvSpPr>
            <p:cNvPr id="52" name="任意多边形: 形状 51"/>
            <p:cNvSpPr/>
            <p:nvPr/>
          </p:nvSpPr>
          <p:spPr>
            <a:xfrm>
              <a:off x="9803802" y="885243"/>
              <a:ext cx="353971" cy="187209"/>
            </a:xfrm>
            <a:custGeom>
              <a:avLst/>
              <a:gdLst>
                <a:gd name="connsiteX0" fmla="*/ 0 w 338042"/>
                <a:gd name="connsiteY0" fmla="*/ 0 h 178784"/>
                <a:gd name="connsiteX1" fmla="*/ 178689 w 338042"/>
                <a:gd name="connsiteY1" fmla="*/ 178784 h 178784"/>
                <a:gd name="connsiteX2" fmla="*/ 338042 w 338042"/>
                <a:gd name="connsiteY2" fmla="*/ 178784 h 178784"/>
                <a:gd name="connsiteX3" fmla="*/ 159353 w 338042"/>
                <a:gd name="connsiteY3" fmla="*/ 0 h 178784"/>
              </a:gdLst>
              <a:ahLst/>
              <a:cxnLst>
                <a:cxn ang="0">
                  <a:pos x="connsiteX0" y="connsiteY0"/>
                </a:cxn>
                <a:cxn ang="0">
                  <a:pos x="connsiteX1" y="connsiteY1"/>
                </a:cxn>
                <a:cxn ang="0">
                  <a:pos x="connsiteX2" y="connsiteY2"/>
                </a:cxn>
                <a:cxn ang="0">
                  <a:pos x="connsiteX3" y="connsiteY3"/>
                </a:cxn>
              </a:cxnLst>
              <a:rect l="l" t="t" r="r" b="b"/>
              <a:pathLst>
                <a:path w="338042" h="178784">
                  <a:moveTo>
                    <a:pt x="0" y="0"/>
                  </a:moveTo>
                  <a:lnTo>
                    <a:pt x="178689" y="178784"/>
                  </a:lnTo>
                  <a:lnTo>
                    <a:pt x="338042" y="178784"/>
                  </a:lnTo>
                  <a:lnTo>
                    <a:pt x="159353" y="0"/>
                  </a:lnTo>
                  <a:close/>
                </a:path>
              </a:pathLst>
            </a:custGeom>
            <a:solidFill>
              <a:schemeClr val="accent1"/>
            </a:solidFill>
            <a:ln w="9525" cap="flat">
              <a:noFill/>
              <a:prstDash val="solid"/>
              <a:miter/>
            </a:ln>
          </p:spPr>
          <p:txBody>
            <a:bodyPr rtlCol="0" anchor="ctr"/>
            <a:lstStyle/>
            <a:p>
              <a:endParaRPr lang="zh-CN" altLang="en-US">
                <a:cs typeface="汉仪君黑-55W" panose="00020600040101010101" charset="-122"/>
              </a:endParaRPr>
            </a:p>
          </p:txBody>
        </p:sp>
        <p:sp>
          <p:nvSpPr>
            <p:cNvPr id="53" name="任意多边形: 形状 52"/>
            <p:cNvSpPr/>
            <p:nvPr/>
          </p:nvSpPr>
          <p:spPr>
            <a:xfrm>
              <a:off x="9574104" y="885243"/>
              <a:ext cx="354071" cy="187209"/>
            </a:xfrm>
            <a:custGeom>
              <a:avLst/>
              <a:gdLst>
                <a:gd name="connsiteX0" fmla="*/ 0 w 338137"/>
                <a:gd name="connsiteY0" fmla="*/ 0 h 178784"/>
                <a:gd name="connsiteX1" fmla="*/ 178784 w 338137"/>
                <a:gd name="connsiteY1" fmla="*/ 178784 h 178784"/>
                <a:gd name="connsiteX2" fmla="*/ 338138 w 338137"/>
                <a:gd name="connsiteY2" fmla="*/ 178784 h 178784"/>
                <a:gd name="connsiteX3" fmla="*/ 159448 w 338137"/>
                <a:gd name="connsiteY3" fmla="*/ 0 h 178784"/>
              </a:gdLst>
              <a:ahLst/>
              <a:cxnLst>
                <a:cxn ang="0">
                  <a:pos x="connsiteX0" y="connsiteY0"/>
                </a:cxn>
                <a:cxn ang="0">
                  <a:pos x="connsiteX1" y="connsiteY1"/>
                </a:cxn>
                <a:cxn ang="0">
                  <a:pos x="connsiteX2" y="connsiteY2"/>
                </a:cxn>
                <a:cxn ang="0">
                  <a:pos x="connsiteX3" y="connsiteY3"/>
                </a:cxn>
              </a:cxnLst>
              <a:rect l="l" t="t" r="r" b="b"/>
              <a:pathLst>
                <a:path w="338137" h="178784">
                  <a:moveTo>
                    <a:pt x="0" y="0"/>
                  </a:moveTo>
                  <a:lnTo>
                    <a:pt x="178784" y="178784"/>
                  </a:lnTo>
                  <a:lnTo>
                    <a:pt x="338138" y="178784"/>
                  </a:lnTo>
                  <a:lnTo>
                    <a:pt x="159448" y="0"/>
                  </a:lnTo>
                  <a:close/>
                </a:path>
              </a:pathLst>
            </a:custGeom>
            <a:solidFill>
              <a:schemeClr val="accent1"/>
            </a:solidFill>
            <a:ln w="9525" cap="flat">
              <a:noFill/>
              <a:prstDash val="solid"/>
              <a:miter/>
            </a:ln>
          </p:spPr>
          <p:txBody>
            <a:bodyPr rtlCol="0" anchor="ctr"/>
            <a:lstStyle/>
            <a:p>
              <a:endParaRPr lang="zh-CN" altLang="en-US">
                <a:cs typeface="汉仪君黑-55W" panose="00020600040101010101" charset="-122"/>
              </a:endParaRPr>
            </a:p>
          </p:txBody>
        </p:sp>
        <p:sp>
          <p:nvSpPr>
            <p:cNvPr id="54" name="任意多边形: 形状 53"/>
            <p:cNvSpPr/>
            <p:nvPr/>
          </p:nvSpPr>
          <p:spPr>
            <a:xfrm>
              <a:off x="9344507" y="885243"/>
              <a:ext cx="354071" cy="187209"/>
            </a:xfrm>
            <a:custGeom>
              <a:avLst/>
              <a:gdLst>
                <a:gd name="connsiteX0" fmla="*/ 0 w 338137"/>
                <a:gd name="connsiteY0" fmla="*/ 0 h 178784"/>
                <a:gd name="connsiteX1" fmla="*/ 178784 w 338137"/>
                <a:gd name="connsiteY1" fmla="*/ 178784 h 178784"/>
                <a:gd name="connsiteX2" fmla="*/ 338138 w 338137"/>
                <a:gd name="connsiteY2" fmla="*/ 178784 h 178784"/>
                <a:gd name="connsiteX3" fmla="*/ 159449 w 338137"/>
                <a:gd name="connsiteY3" fmla="*/ 0 h 178784"/>
              </a:gdLst>
              <a:ahLst/>
              <a:cxnLst>
                <a:cxn ang="0">
                  <a:pos x="connsiteX0" y="connsiteY0"/>
                </a:cxn>
                <a:cxn ang="0">
                  <a:pos x="connsiteX1" y="connsiteY1"/>
                </a:cxn>
                <a:cxn ang="0">
                  <a:pos x="connsiteX2" y="connsiteY2"/>
                </a:cxn>
                <a:cxn ang="0">
                  <a:pos x="connsiteX3" y="connsiteY3"/>
                </a:cxn>
              </a:cxnLst>
              <a:rect l="l" t="t" r="r" b="b"/>
              <a:pathLst>
                <a:path w="338137" h="178784">
                  <a:moveTo>
                    <a:pt x="0" y="0"/>
                  </a:moveTo>
                  <a:lnTo>
                    <a:pt x="178784" y="178784"/>
                  </a:lnTo>
                  <a:lnTo>
                    <a:pt x="338138" y="178784"/>
                  </a:lnTo>
                  <a:lnTo>
                    <a:pt x="159449" y="0"/>
                  </a:lnTo>
                  <a:close/>
                </a:path>
              </a:pathLst>
            </a:custGeom>
            <a:solidFill>
              <a:schemeClr val="accent1"/>
            </a:solidFill>
            <a:ln w="9525" cap="flat">
              <a:noFill/>
              <a:prstDash val="solid"/>
              <a:miter/>
            </a:ln>
          </p:spPr>
          <p:txBody>
            <a:bodyPr rtlCol="0" anchor="ctr"/>
            <a:lstStyle/>
            <a:p>
              <a:endParaRPr lang="zh-CN" altLang="en-US">
                <a:cs typeface="汉仪君黑-55W" panose="00020600040101010101" charset="-122"/>
              </a:endParaRPr>
            </a:p>
          </p:txBody>
        </p:sp>
        <p:sp>
          <p:nvSpPr>
            <p:cNvPr id="55" name="任意多边形: 形状 54"/>
            <p:cNvSpPr/>
            <p:nvPr/>
          </p:nvSpPr>
          <p:spPr>
            <a:xfrm>
              <a:off x="7372679" y="885243"/>
              <a:ext cx="2104679" cy="399651"/>
            </a:xfrm>
            <a:custGeom>
              <a:avLst/>
              <a:gdLst>
                <a:gd name="connsiteX0" fmla="*/ 826484 w 2009965"/>
                <a:gd name="connsiteY0" fmla="*/ 0 h 381666"/>
                <a:gd name="connsiteX1" fmla="*/ 596551 w 2009965"/>
                <a:gd name="connsiteY1" fmla="*/ 0 h 381666"/>
                <a:gd name="connsiteX2" fmla="*/ 0 w 2009965"/>
                <a:gd name="connsiteY2" fmla="*/ 0 h 381666"/>
                <a:gd name="connsiteX3" fmla="*/ 381667 w 2009965"/>
                <a:gd name="connsiteY3" fmla="*/ 381667 h 381666"/>
                <a:gd name="connsiteX4" fmla="*/ 1208055 w 2009965"/>
                <a:gd name="connsiteY4" fmla="*/ 381667 h 381666"/>
                <a:gd name="connsiteX5" fmla="*/ 1313783 w 2009965"/>
                <a:gd name="connsiteY5" fmla="*/ 253270 h 381666"/>
                <a:gd name="connsiteX6" fmla="*/ 2009965 w 2009965"/>
                <a:gd name="connsiteY6" fmla="*/ 253270 h 381666"/>
                <a:gd name="connsiteX7" fmla="*/ 1734026 w 2009965"/>
                <a:gd name="connsiteY7" fmla="*/ 0 h 381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9965" h="381666">
                  <a:moveTo>
                    <a:pt x="826484" y="0"/>
                  </a:moveTo>
                  <a:lnTo>
                    <a:pt x="596551" y="0"/>
                  </a:lnTo>
                  <a:lnTo>
                    <a:pt x="0" y="0"/>
                  </a:lnTo>
                  <a:lnTo>
                    <a:pt x="381667" y="381667"/>
                  </a:lnTo>
                  <a:lnTo>
                    <a:pt x="1208055" y="381667"/>
                  </a:lnTo>
                  <a:lnTo>
                    <a:pt x="1313783" y="253270"/>
                  </a:lnTo>
                  <a:lnTo>
                    <a:pt x="2009965" y="253270"/>
                  </a:lnTo>
                  <a:lnTo>
                    <a:pt x="1734026" y="0"/>
                  </a:lnTo>
                  <a:close/>
                </a:path>
              </a:pathLst>
            </a:custGeom>
            <a:solidFill>
              <a:schemeClr val="accent1"/>
            </a:solidFill>
            <a:ln w="9525" cap="flat">
              <a:noFill/>
              <a:prstDash val="solid"/>
              <a:miter/>
            </a:ln>
          </p:spPr>
          <p:txBody>
            <a:bodyPr rtlCol="0" anchor="ctr"/>
            <a:lstStyle/>
            <a:p>
              <a:endParaRPr lang="zh-CN" altLang="en-US">
                <a:cs typeface="汉仪君黑-55W" panose="00020600040101010101" charset="-122"/>
              </a:endParaRPr>
            </a:p>
          </p:txBody>
        </p:sp>
        <p:sp>
          <p:nvSpPr>
            <p:cNvPr id="79" name="任意多边形: 形状 78"/>
            <p:cNvSpPr/>
            <p:nvPr/>
          </p:nvSpPr>
          <p:spPr>
            <a:xfrm>
              <a:off x="7063889" y="783012"/>
              <a:ext cx="67624" cy="67622"/>
            </a:xfrm>
            <a:custGeom>
              <a:avLst/>
              <a:gdLst>
                <a:gd name="connsiteX0" fmla="*/ 33812 w 67624"/>
                <a:gd name="connsiteY0" fmla="*/ 0 h 67622"/>
                <a:gd name="connsiteX1" fmla="*/ 67624 w 67624"/>
                <a:gd name="connsiteY1" fmla="*/ 33811 h 67622"/>
                <a:gd name="connsiteX2" fmla="*/ 33812 w 67624"/>
                <a:gd name="connsiteY2" fmla="*/ 67622 h 67622"/>
                <a:gd name="connsiteX3" fmla="*/ 0 w 67624"/>
                <a:gd name="connsiteY3" fmla="*/ 33811 h 67622"/>
                <a:gd name="connsiteX4" fmla="*/ 33812 w 67624"/>
                <a:gd name="connsiteY4" fmla="*/ 0 h 67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24" h="67622">
                  <a:moveTo>
                    <a:pt x="33812" y="0"/>
                  </a:moveTo>
                  <a:cubicBezTo>
                    <a:pt x="52463" y="0"/>
                    <a:pt x="67624" y="15160"/>
                    <a:pt x="67624" y="33811"/>
                  </a:cubicBezTo>
                  <a:cubicBezTo>
                    <a:pt x="67624" y="52462"/>
                    <a:pt x="52463" y="67622"/>
                    <a:pt x="33812" y="67622"/>
                  </a:cubicBezTo>
                  <a:cubicBezTo>
                    <a:pt x="15161" y="67622"/>
                    <a:pt x="0" y="52462"/>
                    <a:pt x="0" y="33811"/>
                  </a:cubicBezTo>
                  <a:cubicBezTo>
                    <a:pt x="0" y="15160"/>
                    <a:pt x="15161" y="0"/>
                    <a:pt x="33812" y="0"/>
                  </a:cubicBezTo>
                  <a:close/>
                </a:path>
              </a:pathLst>
            </a:custGeom>
            <a:solidFill>
              <a:schemeClr val="accent1"/>
            </a:solidFill>
            <a:ln w="9525" cap="flat">
              <a:noFill/>
              <a:prstDash val="solid"/>
              <a:miter/>
            </a:ln>
          </p:spPr>
          <p:txBody>
            <a:bodyPr wrap="square" rtlCol="0" anchor="ctr">
              <a:noAutofit/>
            </a:bodyPr>
            <a:lstStyle/>
            <a:p>
              <a:endParaRPr lang="zh-CN" altLang="en-US">
                <a:cs typeface="汉仪君黑-55W" panose="00020600040101010101" charset="-122"/>
              </a:endParaRPr>
            </a:p>
          </p:txBody>
        </p:sp>
        <p:sp>
          <p:nvSpPr>
            <p:cNvPr id="75" name="任意多边形: 形状 74"/>
            <p:cNvSpPr/>
            <p:nvPr/>
          </p:nvSpPr>
          <p:spPr>
            <a:xfrm>
              <a:off x="7030279" y="749300"/>
              <a:ext cx="4818661" cy="4586532"/>
            </a:xfrm>
            <a:custGeom>
              <a:avLst/>
              <a:gdLst>
                <a:gd name="connsiteX0" fmla="*/ 67522 w 4818661"/>
                <a:gd name="connsiteY0" fmla="*/ 0 h 4586532"/>
                <a:gd name="connsiteX1" fmla="*/ 131555 w 4818661"/>
                <a:gd name="connsiteY1" fmla="*/ 46279 h 4586532"/>
                <a:gd name="connsiteX2" fmla="*/ 4133459 w 4818661"/>
                <a:gd name="connsiteY2" fmla="*/ 46279 h 4586532"/>
                <a:gd name="connsiteX3" fmla="*/ 4818661 w 4818661"/>
                <a:gd name="connsiteY3" fmla="*/ 731481 h 4586532"/>
                <a:gd name="connsiteX4" fmla="*/ 4818661 w 4818661"/>
                <a:gd name="connsiteY4" fmla="*/ 4586532 h 4586532"/>
                <a:gd name="connsiteX5" fmla="*/ 4784950 w 4818661"/>
                <a:gd name="connsiteY5" fmla="*/ 4586532 h 4586532"/>
                <a:gd name="connsiteX6" fmla="*/ 4784950 w 4818661"/>
                <a:gd name="connsiteY6" fmla="*/ 745445 h 4586532"/>
                <a:gd name="connsiteX7" fmla="*/ 4119495 w 4818661"/>
                <a:gd name="connsiteY7" fmla="*/ 80090 h 4586532"/>
                <a:gd name="connsiteX8" fmla="*/ 133848 w 4818661"/>
                <a:gd name="connsiteY8" fmla="*/ 80090 h 4586532"/>
                <a:gd name="connsiteX9" fmla="*/ 67522 w 4818661"/>
                <a:gd name="connsiteY9" fmla="*/ 135046 h 4586532"/>
                <a:gd name="connsiteX10" fmla="*/ 0 w 4818661"/>
                <a:gd name="connsiteY10" fmla="*/ 67523 h 4586532"/>
                <a:gd name="connsiteX11" fmla="*/ 67522 w 4818661"/>
                <a:gd name="connsiteY11" fmla="*/ 0 h 4586532"/>
                <a:gd name="connsiteX12" fmla="*/ 67423 w 4818661"/>
                <a:gd name="connsiteY12" fmla="*/ 33712 h 4586532"/>
                <a:gd name="connsiteX13" fmla="*/ 33611 w 4818661"/>
                <a:gd name="connsiteY13" fmla="*/ 67523 h 4586532"/>
                <a:gd name="connsiteX14" fmla="*/ 67423 w 4818661"/>
                <a:gd name="connsiteY14" fmla="*/ 101334 h 4586532"/>
                <a:gd name="connsiteX15" fmla="*/ 101235 w 4818661"/>
                <a:gd name="connsiteY15" fmla="*/ 67523 h 4586532"/>
                <a:gd name="connsiteX16" fmla="*/ 67423 w 4818661"/>
                <a:gd name="connsiteY16" fmla="*/ 33712 h 458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18661" h="4586532">
                  <a:moveTo>
                    <a:pt x="67522" y="0"/>
                  </a:moveTo>
                  <a:cubicBezTo>
                    <a:pt x="97344" y="0"/>
                    <a:pt x="122578" y="19449"/>
                    <a:pt x="131555" y="46279"/>
                  </a:cubicBezTo>
                  <a:lnTo>
                    <a:pt x="4133459" y="46279"/>
                  </a:lnTo>
                  <a:lnTo>
                    <a:pt x="4818661" y="731481"/>
                  </a:lnTo>
                  <a:lnTo>
                    <a:pt x="4818661" y="4586532"/>
                  </a:lnTo>
                  <a:lnTo>
                    <a:pt x="4784950" y="4586532"/>
                  </a:lnTo>
                  <a:lnTo>
                    <a:pt x="4784950" y="745445"/>
                  </a:lnTo>
                  <a:lnTo>
                    <a:pt x="4119495" y="80090"/>
                  </a:lnTo>
                  <a:lnTo>
                    <a:pt x="133848" y="80090"/>
                  </a:lnTo>
                  <a:cubicBezTo>
                    <a:pt x="127964" y="111308"/>
                    <a:pt x="100437" y="135046"/>
                    <a:pt x="67522" y="135046"/>
                  </a:cubicBezTo>
                  <a:cubicBezTo>
                    <a:pt x="30320" y="135046"/>
                    <a:pt x="0" y="104726"/>
                    <a:pt x="0" y="67523"/>
                  </a:cubicBezTo>
                  <a:cubicBezTo>
                    <a:pt x="0" y="30321"/>
                    <a:pt x="30320" y="0"/>
                    <a:pt x="67522" y="0"/>
                  </a:cubicBezTo>
                  <a:close/>
                  <a:moveTo>
                    <a:pt x="67423" y="33712"/>
                  </a:moveTo>
                  <a:cubicBezTo>
                    <a:pt x="48772" y="33712"/>
                    <a:pt x="33611" y="48872"/>
                    <a:pt x="33611" y="67523"/>
                  </a:cubicBezTo>
                  <a:cubicBezTo>
                    <a:pt x="33611" y="86174"/>
                    <a:pt x="48772" y="101334"/>
                    <a:pt x="67423" y="101334"/>
                  </a:cubicBezTo>
                  <a:cubicBezTo>
                    <a:pt x="86074" y="101334"/>
                    <a:pt x="101235" y="86174"/>
                    <a:pt x="101235" y="67523"/>
                  </a:cubicBezTo>
                  <a:cubicBezTo>
                    <a:pt x="101235" y="48872"/>
                    <a:pt x="86074" y="33712"/>
                    <a:pt x="67423" y="33712"/>
                  </a:cubicBezTo>
                  <a:close/>
                </a:path>
              </a:pathLst>
            </a:custGeom>
            <a:solidFill>
              <a:schemeClr val="accent1"/>
            </a:solidFill>
            <a:ln w="9525" cap="flat">
              <a:noFill/>
              <a:prstDash val="solid"/>
              <a:miter/>
            </a:ln>
          </p:spPr>
          <p:txBody>
            <a:bodyPr wrap="square" rtlCol="0" anchor="ctr">
              <a:noAutofit/>
            </a:bodyPr>
            <a:lstStyle/>
            <a:p>
              <a:endParaRPr lang="zh-CN" altLang="en-US">
                <a:cs typeface="汉仪君黑-55W" panose="00020600040101010101" charset="-122"/>
              </a:endParaRPr>
            </a:p>
          </p:txBody>
        </p:sp>
        <p:sp>
          <p:nvSpPr>
            <p:cNvPr id="66" name="任意多边形: 形状 65"/>
            <p:cNvSpPr/>
            <p:nvPr/>
          </p:nvSpPr>
          <p:spPr>
            <a:xfrm>
              <a:off x="11720375" y="4237251"/>
              <a:ext cx="94651" cy="973646"/>
            </a:xfrm>
            <a:custGeom>
              <a:avLst/>
              <a:gdLst>
                <a:gd name="connsiteX0" fmla="*/ 0 w 90392"/>
                <a:gd name="connsiteY0" fmla="*/ 90392 h 929830"/>
                <a:gd name="connsiteX1" fmla="*/ 0 w 90392"/>
                <a:gd name="connsiteY1" fmla="*/ 839534 h 929830"/>
                <a:gd name="connsiteX2" fmla="*/ 90392 w 90392"/>
                <a:gd name="connsiteY2" fmla="*/ 929830 h 929830"/>
                <a:gd name="connsiteX3" fmla="*/ 90392 w 90392"/>
                <a:gd name="connsiteY3" fmla="*/ 0 h 929830"/>
              </a:gdLst>
              <a:ahLst/>
              <a:cxnLst>
                <a:cxn ang="0">
                  <a:pos x="connsiteX0" y="connsiteY0"/>
                </a:cxn>
                <a:cxn ang="0">
                  <a:pos x="connsiteX1" y="connsiteY1"/>
                </a:cxn>
                <a:cxn ang="0">
                  <a:pos x="connsiteX2" y="connsiteY2"/>
                </a:cxn>
                <a:cxn ang="0">
                  <a:pos x="connsiteX3" y="connsiteY3"/>
                </a:cxn>
              </a:cxnLst>
              <a:rect l="l" t="t" r="r" b="b"/>
              <a:pathLst>
                <a:path w="90392" h="929830">
                  <a:moveTo>
                    <a:pt x="0" y="90392"/>
                  </a:moveTo>
                  <a:lnTo>
                    <a:pt x="0" y="839534"/>
                  </a:lnTo>
                  <a:lnTo>
                    <a:pt x="90392" y="929830"/>
                  </a:lnTo>
                  <a:lnTo>
                    <a:pt x="90392" y="0"/>
                  </a:lnTo>
                  <a:close/>
                </a:path>
              </a:pathLst>
            </a:custGeom>
            <a:solidFill>
              <a:schemeClr val="accent1"/>
            </a:solidFill>
            <a:ln w="9525" cap="flat">
              <a:noFill/>
              <a:prstDash val="solid"/>
              <a:miter/>
            </a:ln>
          </p:spPr>
          <p:txBody>
            <a:bodyPr rtlCol="0" anchor="ctr"/>
            <a:lstStyle/>
            <a:p>
              <a:endParaRPr lang="zh-CN" altLang="en-US">
                <a:cs typeface="汉仪君黑-55W" panose="00020600040101010101" charset="-122"/>
              </a:endParaRPr>
            </a:p>
          </p:txBody>
        </p:sp>
      </p:grpSp>
      <p:sp>
        <p:nvSpPr>
          <p:cNvPr id="67" name="任意多边形: 形状 66"/>
          <p:cNvSpPr/>
          <p:nvPr/>
        </p:nvSpPr>
        <p:spPr>
          <a:xfrm>
            <a:off x="11049934" y="5513603"/>
            <a:ext cx="670441" cy="670441"/>
          </a:xfrm>
          <a:custGeom>
            <a:avLst/>
            <a:gdLst>
              <a:gd name="connsiteX0" fmla="*/ 640270 w 640270"/>
              <a:gd name="connsiteY0" fmla="*/ 640271 h 640270"/>
              <a:gd name="connsiteX1" fmla="*/ 640270 w 640270"/>
              <a:gd name="connsiteY1" fmla="*/ 0 h 640270"/>
              <a:gd name="connsiteX2" fmla="*/ 0 w 640270"/>
              <a:gd name="connsiteY2" fmla="*/ 640271 h 640270"/>
              <a:gd name="connsiteX3" fmla="*/ 640270 w 640270"/>
              <a:gd name="connsiteY3" fmla="*/ 640271 h 640270"/>
              <a:gd name="connsiteX4" fmla="*/ 606933 w 640270"/>
              <a:gd name="connsiteY4" fmla="*/ 606933 h 640270"/>
              <a:gd name="connsiteX5" fmla="*/ 80486 w 640270"/>
              <a:gd name="connsiteY5" fmla="*/ 606933 h 640270"/>
              <a:gd name="connsiteX6" fmla="*/ 606933 w 640270"/>
              <a:gd name="connsiteY6" fmla="*/ 80486 h 640270"/>
              <a:gd name="connsiteX7" fmla="*/ 606933 w 640270"/>
              <a:gd name="connsiteY7" fmla="*/ 606933 h 64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270" h="640270">
                <a:moveTo>
                  <a:pt x="640270" y="640271"/>
                </a:moveTo>
                <a:lnTo>
                  <a:pt x="640270" y="0"/>
                </a:lnTo>
                <a:lnTo>
                  <a:pt x="0" y="640271"/>
                </a:lnTo>
                <a:lnTo>
                  <a:pt x="640270" y="640271"/>
                </a:lnTo>
                <a:close/>
                <a:moveTo>
                  <a:pt x="606933" y="606933"/>
                </a:moveTo>
                <a:lnTo>
                  <a:pt x="80486" y="606933"/>
                </a:lnTo>
                <a:lnTo>
                  <a:pt x="606933" y="80486"/>
                </a:lnTo>
                <a:lnTo>
                  <a:pt x="606933" y="606933"/>
                </a:lnTo>
                <a:close/>
              </a:path>
            </a:pathLst>
          </a:custGeom>
          <a:solidFill>
            <a:schemeClr val="accent1"/>
          </a:solidFill>
          <a:ln w="9525" cap="flat">
            <a:noFill/>
            <a:prstDash val="solid"/>
            <a:miter/>
          </a:ln>
        </p:spPr>
        <p:txBody>
          <a:bodyPr rtlCol="0" anchor="ctr"/>
          <a:lstStyle/>
          <a:p>
            <a:endParaRPr lang="zh-CN" altLang="en-US">
              <a:cs typeface="汉仪君黑-55W" panose="00020600040101010101"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6" name="矩形 5"/>
          <p:cNvSpPr/>
          <p:nvPr/>
        </p:nvSpPr>
        <p:spPr>
          <a:xfrm>
            <a:off x="-2855" y="0"/>
            <a:ext cx="1219081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君黑-55W" panose="00020600040101010101" charset="-122"/>
            </a:endParaRPr>
          </a:p>
        </p:txBody>
      </p:sp>
      <p:sp>
        <p:nvSpPr>
          <p:cNvPr id="68" name="任意多边形: 形状 67"/>
          <p:cNvSpPr/>
          <p:nvPr/>
        </p:nvSpPr>
        <p:spPr>
          <a:xfrm>
            <a:off x="190500" y="160867"/>
            <a:ext cx="11811000" cy="6536267"/>
          </a:xfrm>
          <a:custGeom>
            <a:avLst/>
            <a:gdLst>
              <a:gd name="connsiteX0" fmla="*/ 0 w 11811000"/>
              <a:gd name="connsiteY0" fmla="*/ 0 h 6536267"/>
              <a:gd name="connsiteX1" fmla="*/ 10971126 w 11811000"/>
              <a:gd name="connsiteY1" fmla="*/ 0 h 6536267"/>
              <a:gd name="connsiteX2" fmla="*/ 11811000 w 11811000"/>
              <a:gd name="connsiteY2" fmla="*/ 519359 h 6536267"/>
              <a:gd name="connsiteX3" fmla="*/ 11811000 w 11811000"/>
              <a:gd name="connsiteY3" fmla="*/ 6536267 h 6536267"/>
              <a:gd name="connsiteX4" fmla="*/ 0 w 11811000"/>
              <a:gd name="connsiteY4" fmla="*/ 6536267 h 6536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1000" h="6536267">
                <a:moveTo>
                  <a:pt x="0" y="0"/>
                </a:moveTo>
                <a:lnTo>
                  <a:pt x="10971126" y="0"/>
                </a:lnTo>
                <a:lnTo>
                  <a:pt x="11811000" y="519359"/>
                </a:lnTo>
                <a:lnTo>
                  <a:pt x="11811000" y="6536267"/>
                </a:lnTo>
                <a:lnTo>
                  <a:pt x="0" y="653626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汉仪君黑-55W" panose="00020600040101010101" charset="-122"/>
            </a:endParaRPr>
          </a:p>
        </p:txBody>
      </p:sp>
      <p:grpSp>
        <p:nvGrpSpPr>
          <p:cNvPr id="69" name="组合 68"/>
          <p:cNvGrpSpPr/>
          <p:nvPr userDrawn="1"/>
        </p:nvGrpSpPr>
        <p:grpSpPr>
          <a:xfrm rot="20830578">
            <a:off x="11394020" y="395648"/>
            <a:ext cx="318362" cy="318362"/>
            <a:chOff x="645509" y="5090541"/>
            <a:chExt cx="1084897" cy="1084897"/>
          </a:xfrm>
          <a:solidFill>
            <a:schemeClr val="accent1"/>
          </a:solidFill>
        </p:grpSpPr>
        <p:sp>
          <p:nvSpPr>
            <p:cNvPr id="70" name="任意多边形: 形状 69"/>
            <p:cNvSpPr/>
            <p:nvPr/>
          </p:nvSpPr>
          <p:spPr>
            <a:xfrm>
              <a:off x="645509" y="5584888"/>
              <a:ext cx="590549" cy="590550"/>
            </a:xfrm>
            <a:custGeom>
              <a:avLst/>
              <a:gdLst>
                <a:gd name="connsiteX0" fmla="*/ 0 w 590549"/>
                <a:gd name="connsiteY0" fmla="*/ 590550 h 590550"/>
                <a:gd name="connsiteX1" fmla="*/ 590550 w 590549"/>
                <a:gd name="connsiteY1" fmla="*/ 590550 h 590550"/>
                <a:gd name="connsiteX2" fmla="*/ 0 w 590549"/>
                <a:gd name="connsiteY2" fmla="*/ 0 h 590550"/>
              </a:gdLst>
              <a:ahLst/>
              <a:cxnLst>
                <a:cxn ang="0">
                  <a:pos x="connsiteX0" y="connsiteY0"/>
                </a:cxn>
                <a:cxn ang="0">
                  <a:pos x="connsiteX1" y="connsiteY1"/>
                </a:cxn>
                <a:cxn ang="0">
                  <a:pos x="connsiteX2" y="connsiteY2"/>
                </a:cxn>
              </a:cxnLst>
              <a:rect l="l" t="t" r="r" b="b"/>
              <a:pathLst>
                <a:path w="590549" h="590550">
                  <a:moveTo>
                    <a:pt x="0" y="590550"/>
                  </a:moveTo>
                  <a:lnTo>
                    <a:pt x="590550" y="590550"/>
                  </a:lnTo>
                  <a:lnTo>
                    <a:pt x="0" y="0"/>
                  </a:lnTo>
                  <a:close/>
                </a:path>
              </a:pathLst>
            </a:custGeom>
            <a:grpFill/>
            <a:ln w="9525" cap="flat">
              <a:noFill/>
              <a:prstDash val="solid"/>
              <a:miter/>
            </a:ln>
          </p:spPr>
          <p:txBody>
            <a:bodyPr rtlCol="0" anchor="ctr"/>
            <a:lstStyle/>
            <a:p>
              <a:endParaRPr lang="zh-CN" altLang="en-US">
                <a:cs typeface="汉仪君黑-55W" panose="00020600040101010101" charset="-122"/>
              </a:endParaRPr>
            </a:p>
          </p:txBody>
        </p:sp>
        <p:sp>
          <p:nvSpPr>
            <p:cNvPr id="71" name="任意多边形: 形状 70"/>
            <p:cNvSpPr/>
            <p:nvPr/>
          </p:nvSpPr>
          <p:spPr>
            <a:xfrm>
              <a:off x="645509" y="5090541"/>
              <a:ext cx="1084897" cy="1084897"/>
            </a:xfrm>
            <a:custGeom>
              <a:avLst/>
              <a:gdLst>
                <a:gd name="connsiteX0" fmla="*/ 0 w 1084897"/>
                <a:gd name="connsiteY0" fmla="*/ 319945 h 1084897"/>
                <a:gd name="connsiteX1" fmla="*/ 764953 w 1084897"/>
                <a:gd name="connsiteY1" fmla="*/ 1084898 h 1084897"/>
                <a:gd name="connsiteX2" fmla="*/ 1084898 w 1084897"/>
                <a:gd name="connsiteY2" fmla="*/ 1084898 h 1084897"/>
                <a:gd name="connsiteX3" fmla="*/ 0 w 1084897"/>
                <a:gd name="connsiteY3" fmla="*/ 0 h 1084897"/>
              </a:gdLst>
              <a:ahLst/>
              <a:cxnLst>
                <a:cxn ang="0">
                  <a:pos x="connsiteX0" y="connsiteY0"/>
                </a:cxn>
                <a:cxn ang="0">
                  <a:pos x="connsiteX1" y="connsiteY1"/>
                </a:cxn>
                <a:cxn ang="0">
                  <a:pos x="connsiteX2" y="connsiteY2"/>
                </a:cxn>
                <a:cxn ang="0">
                  <a:pos x="connsiteX3" y="connsiteY3"/>
                </a:cxn>
              </a:cxnLst>
              <a:rect l="l" t="t" r="r" b="b"/>
              <a:pathLst>
                <a:path w="1084897" h="1084897">
                  <a:moveTo>
                    <a:pt x="0" y="319945"/>
                  </a:moveTo>
                  <a:lnTo>
                    <a:pt x="764953" y="1084898"/>
                  </a:lnTo>
                  <a:lnTo>
                    <a:pt x="1084898" y="1084898"/>
                  </a:lnTo>
                  <a:lnTo>
                    <a:pt x="0" y="0"/>
                  </a:lnTo>
                  <a:close/>
                </a:path>
              </a:pathLst>
            </a:custGeom>
            <a:grpFill/>
            <a:ln w="9525" cap="flat">
              <a:noFill/>
              <a:prstDash val="solid"/>
              <a:miter/>
            </a:ln>
          </p:spPr>
          <p:txBody>
            <a:bodyPr rtlCol="0" anchor="ctr"/>
            <a:lstStyle/>
            <a:p>
              <a:endParaRPr lang="zh-CN" altLang="en-US">
                <a:cs typeface="汉仪君黑-55W" panose="00020600040101010101" charset="-122"/>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汉仪君黑-55W" panose="00020600040101010101" charset="-122"/>
                <a:ea typeface="汉仪君黑-55W" panose="00020600040101010101" charset="-122"/>
                <a:cs typeface="汉仪君黑-55W" panose="00020600040101010101" charset="-122"/>
              </a:defRPr>
            </a:lvl1pPr>
          </a:lstStyle>
          <a:p>
            <a:fld id="{200C4EB3-7A22-49EF-B4AC-F7AE1585A5DC}"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汉仪君黑-55W" panose="00020600040101010101" charset="-122"/>
                <a:ea typeface="汉仪君黑-55W" panose="00020600040101010101" charset="-122"/>
                <a:cs typeface="汉仪君黑-55W" panose="0002060004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汉仪君黑-55W" panose="00020600040101010101" charset="-122"/>
                <a:ea typeface="汉仪君黑-55W" panose="00020600040101010101" charset="-122"/>
                <a:cs typeface="汉仪君黑-55W" panose="00020600040101010101" charset="-122"/>
              </a:defRPr>
            </a:lvl1pPr>
          </a:lstStyle>
          <a:p>
            <a:fld id="{4F4DC8AE-6B83-453D-9B10-28718F70524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汉仪君黑-55W" panose="00020600040101010101" charset="-122"/>
          <a:ea typeface="汉仪君黑-55W" panose="00020600040101010101" charset="-122"/>
          <a:cs typeface="汉仪君黑-55W" panose="00020600040101010101"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汉仪君黑-55W" panose="00020600040101010101" charset="-122"/>
          <a:ea typeface="汉仪君黑-55W" panose="00020600040101010101" charset="-122"/>
          <a:cs typeface="汉仪君黑-55W" panose="00020600040101010101"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汉仪君黑-55W" panose="00020600040101010101" charset="-122"/>
          <a:ea typeface="汉仪君黑-55W" panose="00020600040101010101" charset="-122"/>
          <a:cs typeface="汉仪君黑-55W" panose="00020600040101010101"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汉仪君黑-55W" panose="00020600040101010101" charset="-122"/>
          <a:ea typeface="汉仪君黑-55W" panose="00020600040101010101" charset="-122"/>
          <a:cs typeface="汉仪君黑-55W" panose="00020600040101010101"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汉仪君黑-55W" panose="00020600040101010101" charset="-122"/>
          <a:ea typeface="汉仪君黑-55W" panose="00020600040101010101" charset="-122"/>
          <a:cs typeface="汉仪君黑-55W" panose="00020600040101010101"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汉仪君黑-55W" panose="00020600040101010101" charset="-122"/>
          <a:ea typeface="汉仪君黑-55W" panose="00020600040101010101" charset="-122"/>
          <a:cs typeface="汉仪君黑-55W" panose="0002060004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themeOverride" Target="../theme/themeOverride1.xml"/><Relationship Id="rId3" Type="http://schemas.openxmlformats.org/officeDocument/2006/relationships/image" Target="../media/image5.jpeg"/><Relationship Id="rId2" Type="http://schemas.microsoft.com/office/2007/relationships/hdphoto" Target="../media/image4.wdp"/><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19.png"/><Relationship Id="rId2" Type="http://schemas.openxmlformats.org/officeDocument/2006/relationships/image" Target="../media/image8.sv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9.xml"/><Relationship Id="rId7" Type="http://schemas.openxmlformats.org/officeDocument/2006/relationships/image" Target="../media/image25.png"/><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9" Type="http://schemas.openxmlformats.org/officeDocument/2006/relationships/image" Target="../media/image37.png"/><Relationship Id="rId8" Type="http://schemas.openxmlformats.org/officeDocument/2006/relationships/image" Target="../media/image36.png"/><Relationship Id="rId7" Type="http://schemas.openxmlformats.org/officeDocument/2006/relationships/image" Target="../media/image35.png"/><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28.png"/><Relationship Id="rId12" Type="http://schemas.openxmlformats.org/officeDocument/2006/relationships/slideLayout" Target="../slideLayouts/slideLayout9.xml"/><Relationship Id="rId11" Type="http://schemas.openxmlformats.org/officeDocument/2006/relationships/image" Target="../media/image39.png"/><Relationship Id="rId10" Type="http://schemas.openxmlformats.org/officeDocument/2006/relationships/image" Target="../media/image38.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9" Type="http://schemas.openxmlformats.org/officeDocument/2006/relationships/image" Target="../media/image35.png"/><Relationship Id="rId8" Type="http://schemas.openxmlformats.org/officeDocument/2006/relationships/image" Target="../media/image34.png"/><Relationship Id="rId7" Type="http://schemas.openxmlformats.org/officeDocument/2006/relationships/image" Target="../media/image33.png"/><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3" Type="http://schemas.openxmlformats.org/officeDocument/2006/relationships/slideLayout" Target="../slideLayouts/slideLayout9.xml"/><Relationship Id="rId12" Type="http://schemas.openxmlformats.org/officeDocument/2006/relationships/image" Target="../media/image45.png"/><Relationship Id="rId11" Type="http://schemas.openxmlformats.org/officeDocument/2006/relationships/image" Target="../media/image32.png"/><Relationship Id="rId10" Type="http://schemas.openxmlformats.org/officeDocument/2006/relationships/image" Target="../media/image36.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9.xml"/><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9.xml"/><Relationship Id="rId4" Type="http://schemas.openxmlformats.org/officeDocument/2006/relationships/image" Target="../media/image50.png"/><Relationship Id="rId3" Type="http://schemas.openxmlformats.org/officeDocument/2006/relationships/image" Target="../media/image47.png"/><Relationship Id="rId2" Type="http://schemas.openxmlformats.org/officeDocument/2006/relationships/image" Target="../media/image49.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51.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54.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svg"/><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9.xml"/><Relationship Id="rId5" Type="http://schemas.openxmlformats.org/officeDocument/2006/relationships/image" Target="../media/image58.png"/><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9.xml"/><Relationship Id="rId5" Type="http://schemas.openxmlformats.org/officeDocument/2006/relationships/image" Target="../media/image66.png"/><Relationship Id="rId4" Type="http://schemas.openxmlformats.org/officeDocument/2006/relationships/image" Target="../media/image65.jpeg"/><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67.png"/><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5.jpeg"/><Relationship Id="rId2" Type="http://schemas.microsoft.com/office/2007/relationships/hdphoto" Target="../media/image4.wdp"/><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image" Target="../media/image15.png"/><Relationship Id="rId7" Type="http://schemas.openxmlformats.org/officeDocument/2006/relationships/image" Target="../media/image14.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8.sv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16.png"/><Relationship Id="rId2" Type="http://schemas.openxmlformats.org/officeDocument/2006/relationships/image" Target="../media/image8.sv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17.png"/><Relationship Id="rId2" Type="http://schemas.openxmlformats.org/officeDocument/2006/relationships/image" Target="../media/image8.sv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18.png"/><Relationship Id="rId2" Type="http://schemas.openxmlformats.org/officeDocument/2006/relationships/image" Target="../media/image8.sv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任意多边形: 形状 37"/>
          <p:cNvSpPr/>
          <p:nvPr/>
        </p:nvSpPr>
        <p:spPr>
          <a:xfrm>
            <a:off x="7610928" y="1247163"/>
            <a:ext cx="3448957" cy="4363674"/>
          </a:xfrm>
          <a:custGeom>
            <a:avLst/>
            <a:gdLst>
              <a:gd name="connsiteX0" fmla="*/ 0 w 3446431"/>
              <a:gd name="connsiteY0" fmla="*/ 0 h 4445000"/>
              <a:gd name="connsiteX1" fmla="*/ 2934861 w 3446431"/>
              <a:gd name="connsiteY1" fmla="*/ 0 h 4445000"/>
              <a:gd name="connsiteX2" fmla="*/ 3446431 w 3446431"/>
              <a:gd name="connsiteY2" fmla="*/ 490529 h 4445000"/>
              <a:gd name="connsiteX3" fmla="*/ 3446431 w 3446431"/>
              <a:gd name="connsiteY3" fmla="*/ 4445000 h 4445000"/>
              <a:gd name="connsiteX4" fmla="*/ 0 w 3446431"/>
              <a:gd name="connsiteY4" fmla="*/ 4445000 h 444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6431" h="4445000">
                <a:moveTo>
                  <a:pt x="0" y="0"/>
                </a:moveTo>
                <a:lnTo>
                  <a:pt x="2934861" y="0"/>
                </a:lnTo>
                <a:lnTo>
                  <a:pt x="3446431" y="490529"/>
                </a:lnTo>
                <a:lnTo>
                  <a:pt x="3446431" y="4445000"/>
                </a:lnTo>
                <a:lnTo>
                  <a:pt x="0" y="4445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pic>
        <p:nvPicPr>
          <p:cNvPr id="35" name="图片 34" descr="人在玩电脑&#10;&#10;描述已自动生成"/>
          <p:cNvPicPr>
            <a:picLocks noChangeAspect="1"/>
          </p:cNvPicPr>
          <p:nvPr/>
        </p:nvPicPr>
        <p:blipFill rotWithShape="1">
          <a:blip r:embed="rId1">
            <a:extLst>
              <a:ext uri="{BEBA8EAE-BF5A-486C-A8C5-ECC9F3942E4B}">
                <a14:imgProps xmlns:a14="http://schemas.microsoft.com/office/drawing/2010/main">
                  <a14:imgLayer r:embed="rId2">
                    <a14:imgEffect>
                      <a14:colorTemperature colorTemp="5300"/>
                    </a14:imgEffect>
                  </a14:imgLayer>
                </a14:imgProps>
              </a:ext>
              <a:ext uri="{28A0092B-C50C-407E-A947-70E740481C1C}">
                <a14:useLocalDpi xmlns:a14="http://schemas.microsoft.com/office/drawing/2010/main" val="0"/>
              </a:ext>
            </a:extLst>
          </a:blip>
          <a:srcRect l="35591" r="12643"/>
          <a:stretch>
            <a:fillRect/>
          </a:stretch>
        </p:blipFill>
        <p:spPr>
          <a:xfrm>
            <a:off x="7671705" y="1287826"/>
            <a:ext cx="3327402" cy="4282348"/>
          </a:xfrm>
          <a:custGeom>
            <a:avLst/>
            <a:gdLst>
              <a:gd name="connsiteX0" fmla="*/ 0 w 3327402"/>
              <a:gd name="connsiteY0" fmla="*/ 0 h 4282348"/>
              <a:gd name="connsiteX1" fmla="*/ 2773190 w 3327402"/>
              <a:gd name="connsiteY1" fmla="*/ 0 h 4282348"/>
              <a:gd name="connsiteX2" fmla="*/ 3327402 w 3327402"/>
              <a:gd name="connsiteY2" fmla="*/ 555469 h 4282348"/>
              <a:gd name="connsiteX3" fmla="*/ 3327402 w 3327402"/>
              <a:gd name="connsiteY3" fmla="*/ 4282348 h 4282348"/>
              <a:gd name="connsiteX4" fmla="*/ 0 w 3327402"/>
              <a:gd name="connsiteY4" fmla="*/ 4282348 h 4282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7402" h="4282348">
                <a:moveTo>
                  <a:pt x="0" y="0"/>
                </a:moveTo>
                <a:lnTo>
                  <a:pt x="2773190" y="0"/>
                </a:lnTo>
                <a:lnTo>
                  <a:pt x="3327402" y="555469"/>
                </a:lnTo>
                <a:lnTo>
                  <a:pt x="3327402" y="4282348"/>
                </a:lnTo>
                <a:lnTo>
                  <a:pt x="0" y="4282348"/>
                </a:lnTo>
                <a:close/>
              </a:path>
            </a:pathLst>
          </a:custGeom>
        </p:spPr>
      </p:pic>
      <p:sp>
        <p:nvSpPr>
          <p:cNvPr id="41" name="文本框 40"/>
          <p:cNvSpPr txBox="1"/>
          <p:nvPr/>
        </p:nvSpPr>
        <p:spPr>
          <a:xfrm>
            <a:off x="1294765" y="2202633"/>
            <a:ext cx="3783724" cy="1538883"/>
          </a:xfrm>
          <a:prstGeom prst="rect">
            <a:avLst/>
          </a:prstGeom>
          <a:noFill/>
        </p:spPr>
        <p:txBody>
          <a:bodyPr wrap="square" rtlCol="0">
            <a:spAutoFit/>
          </a:bodyPr>
          <a:lstStyle/>
          <a:p>
            <a:r>
              <a:rPr lang="zh-CN" altLang="en-US" sz="4000" dirty="0">
                <a:solidFill>
                  <a:schemeClr val="accent1"/>
                </a:solidFill>
                <a:latin typeface="汉仪雅酷黑 65W" panose="020B0604020202020204" charset="-122"/>
                <a:ea typeface="汉仪雅酷黑 65W" panose="020B0604020202020204" charset="-122"/>
                <a:cs typeface="+mn-ea"/>
                <a:sym typeface="+mn-lt"/>
              </a:rPr>
              <a:t>基于传统方法的</a:t>
            </a:r>
            <a:endParaRPr lang="en-US" altLang="zh-CN" sz="4000" dirty="0">
              <a:solidFill>
                <a:schemeClr val="accent1"/>
              </a:solidFill>
              <a:latin typeface="汉仪雅酷黑 65W" panose="020B0604020202020204" charset="-122"/>
              <a:ea typeface="汉仪雅酷黑 65W" panose="020B0604020202020204" charset="-122"/>
              <a:cs typeface="+mn-ea"/>
              <a:sym typeface="+mn-lt"/>
            </a:endParaRPr>
          </a:p>
          <a:p>
            <a:r>
              <a:rPr lang="zh-CN" altLang="en-US" sz="5400" b="1" dirty="0">
                <a:latin typeface="汉仪雅酷黑 65W" panose="020B0604020202020204" charset="-122"/>
                <a:ea typeface="汉仪雅酷黑 65W" panose="020B0604020202020204" charset="-122"/>
                <a:cs typeface="+mn-ea"/>
                <a:sym typeface="+mn-lt"/>
              </a:rPr>
              <a:t>异常检测</a:t>
            </a:r>
            <a:endParaRPr lang="zh-CN" altLang="en-US" sz="5400" b="1" dirty="0">
              <a:latin typeface="汉仪雅酷黑 65W" panose="020B0604020202020204" charset="-122"/>
              <a:ea typeface="汉仪雅酷黑 65W" panose="020B0604020202020204" charset="-122"/>
              <a:cs typeface="+mn-ea"/>
              <a:sym typeface="+mn-lt"/>
            </a:endParaRPr>
          </a:p>
        </p:txBody>
      </p:sp>
      <p:sp>
        <p:nvSpPr>
          <p:cNvPr id="46" name="文本框 45"/>
          <p:cNvSpPr txBox="1"/>
          <p:nvPr/>
        </p:nvSpPr>
        <p:spPr>
          <a:xfrm>
            <a:off x="1294764" y="4233545"/>
            <a:ext cx="5349103" cy="584775"/>
          </a:xfrm>
          <a:prstGeom prst="rect">
            <a:avLst/>
          </a:prstGeom>
          <a:noFill/>
          <a:ln w="12700">
            <a:solidFill>
              <a:schemeClr val="accent1"/>
            </a:solidFill>
          </a:ln>
        </p:spPr>
        <p:txBody>
          <a:bodyPr wrap="square" rtlCol="0">
            <a:spAutoFit/>
          </a:bodyPr>
          <a:lstStyle/>
          <a:p>
            <a:r>
              <a:rPr lang="zh-CN" altLang="en-US" sz="1600" b="1" dirty="0">
                <a:cs typeface="+mn-ea"/>
                <a:sym typeface="+mn-lt"/>
              </a:rPr>
              <a:t>汇报人：金家耀 </a:t>
            </a:r>
            <a:r>
              <a:rPr lang="en-US" altLang="zh-CN" sz="1600" b="1" dirty="0">
                <a:cs typeface="+mn-ea"/>
                <a:sym typeface="+mn-lt"/>
              </a:rPr>
              <a:t>		</a:t>
            </a:r>
            <a:r>
              <a:rPr lang="zh-CN" altLang="en-US" sz="1600" b="1" dirty="0">
                <a:cs typeface="+mn-ea"/>
                <a:sym typeface="+mn-lt"/>
              </a:rPr>
              <a:t>时间：</a:t>
            </a:r>
            <a:r>
              <a:rPr lang="en-US" altLang="zh-CN" sz="1600" b="1" dirty="0">
                <a:cs typeface="+mn-ea"/>
                <a:sym typeface="+mn-lt"/>
              </a:rPr>
              <a:t>2023</a:t>
            </a:r>
            <a:r>
              <a:rPr lang="zh-CN" altLang="en-US" sz="1600" b="1" dirty="0">
                <a:cs typeface="+mn-ea"/>
                <a:sym typeface="+mn-lt"/>
              </a:rPr>
              <a:t>年</a:t>
            </a:r>
            <a:r>
              <a:rPr lang="en-US" altLang="zh-CN" sz="1600" b="1" dirty="0">
                <a:cs typeface="+mn-ea"/>
                <a:sym typeface="+mn-lt"/>
              </a:rPr>
              <a:t>12</a:t>
            </a:r>
            <a:r>
              <a:rPr lang="zh-CN" altLang="en-US" sz="1600" b="1" dirty="0">
                <a:cs typeface="+mn-ea"/>
                <a:sym typeface="+mn-lt"/>
              </a:rPr>
              <a:t>月</a:t>
            </a:r>
            <a:r>
              <a:rPr lang="en-US" altLang="zh-CN" sz="1600" b="1" dirty="0">
                <a:cs typeface="+mn-ea"/>
                <a:sym typeface="+mn-lt"/>
              </a:rPr>
              <a:t>18</a:t>
            </a:r>
            <a:r>
              <a:rPr lang="zh-CN" altLang="en-US" sz="1600" b="1" dirty="0">
                <a:cs typeface="+mn-ea"/>
                <a:sym typeface="+mn-lt"/>
              </a:rPr>
              <a:t>日</a:t>
            </a:r>
            <a:endParaRPr lang="en-US" altLang="zh-CN" sz="1600" b="1" dirty="0">
              <a:cs typeface="+mn-ea"/>
              <a:sym typeface="+mn-lt"/>
            </a:endParaRPr>
          </a:p>
          <a:p>
            <a:r>
              <a:rPr lang="zh-CN" altLang="en-US" sz="1600" b="1" dirty="0">
                <a:cs typeface="+mn-ea"/>
                <a:sym typeface="+mn-lt"/>
              </a:rPr>
              <a:t>班级：人工智能</a:t>
            </a:r>
            <a:r>
              <a:rPr lang="en-US" altLang="zh-CN" sz="1600" b="1" dirty="0">
                <a:cs typeface="+mn-ea"/>
                <a:sym typeface="+mn-lt"/>
              </a:rPr>
              <a:t>2103 	</a:t>
            </a:r>
            <a:r>
              <a:rPr lang="zh-CN" altLang="en-US" sz="1600" b="1" dirty="0">
                <a:cs typeface="+mn-ea"/>
                <a:sym typeface="+mn-lt"/>
              </a:rPr>
              <a:t>学号：</a:t>
            </a:r>
            <a:r>
              <a:rPr lang="en-US" altLang="zh-CN" sz="1600" b="1" dirty="0">
                <a:cs typeface="+mn-ea"/>
                <a:sym typeface="+mn-lt"/>
              </a:rPr>
              <a:t>1193210320</a:t>
            </a:r>
            <a:endParaRPr lang="zh-CN" altLang="en-US" sz="1600" b="1" dirty="0">
              <a:cs typeface="+mn-ea"/>
              <a:sym typeface="+mn-lt"/>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rcRect l="9029" t="4900" r="10146" b="11334"/>
          <a:stretch>
            <a:fillRect/>
          </a:stretch>
        </p:blipFill>
        <p:spPr>
          <a:xfrm>
            <a:off x="1294765" y="261765"/>
            <a:ext cx="1107918" cy="765301"/>
          </a:xfrm>
          <a:prstGeom prst="rect">
            <a:avLst/>
          </a:prstGeom>
          <a:noFill/>
          <a:ln>
            <a:noFill/>
          </a:ln>
        </p:spPr>
      </p:pic>
      <p:sp>
        <p:nvSpPr>
          <p:cNvPr id="5" name="文本框 4"/>
          <p:cNvSpPr txBox="1"/>
          <p:nvPr/>
        </p:nvSpPr>
        <p:spPr>
          <a:xfrm>
            <a:off x="3002182" y="6170827"/>
            <a:ext cx="3277083" cy="369332"/>
          </a:xfrm>
          <a:prstGeom prst="rect">
            <a:avLst/>
          </a:prstGeom>
          <a:noFill/>
        </p:spPr>
        <p:txBody>
          <a:bodyPr wrap="square">
            <a:spAutoFit/>
          </a:bodyPr>
          <a:lstStyle/>
          <a:p>
            <a:pPr algn="ctr"/>
            <a:r>
              <a:rPr lang="zh-CN" altLang="zh-CN" sz="1800" b="1" kern="100" spc="-75" dirty="0">
                <a:solidFill>
                  <a:srgbClr val="000000"/>
                </a:solidFill>
                <a:effectLst/>
                <a:latin typeface="Times New Roman" panose="02020603050405020304" pitchFamily="18" charset="0"/>
                <a:ea typeface="楷体" panose="02010609060101010101" pitchFamily="49" charset="-122"/>
              </a:rPr>
              <a:t>江南大学人工智能与计算机学院</a:t>
            </a:r>
            <a:endParaRPr lang="zh-CN" altLang="zh-CN" sz="1050" kern="100" dirty="0">
              <a:effectLst/>
              <a:latin typeface="Times New Roman" panose="02020603050405020304" pitchFamily="18" charset="0"/>
              <a:ea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614805" y="469900"/>
            <a:ext cx="2393315" cy="5232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800" b="1" dirty="0">
                <a:latin typeface="汉仪雅酷黑 65W" panose="020B0604020202020204" charset="-122"/>
                <a:ea typeface="汉仪雅酷黑 65W" panose="020B0604020202020204" charset="-122"/>
                <a:cs typeface="+mn-ea"/>
                <a:sym typeface="+mn-lt"/>
              </a:rPr>
              <a:t>异常检测方法</a:t>
            </a:r>
            <a:endParaRPr lang="zh-CN" altLang="en-US" sz="2800" b="1" dirty="0">
              <a:latin typeface="汉仪雅酷黑 65W" panose="020B0604020202020204" charset="-122"/>
              <a:ea typeface="汉仪雅酷黑 65W" panose="020B0604020202020204" charset="-122"/>
              <a:cs typeface="+mn-ea"/>
              <a:sym typeface="+mn-lt"/>
            </a:endParaRPr>
          </a:p>
        </p:txBody>
      </p:sp>
      <p:pic>
        <p:nvPicPr>
          <p:cNvPr id="8" name="图形 1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47014" y="606941"/>
            <a:ext cx="847725" cy="247650"/>
          </a:xfrm>
          <a:prstGeom prst="rect">
            <a:avLst/>
          </a:prstGeom>
        </p:spPr>
      </p:pic>
      <p:pic>
        <p:nvPicPr>
          <p:cNvPr id="2" name="C9F754DE-2CAD-44b6-B708-469DEB6407EB-1" descr="C:/Users/ishine/AppData/Local/Temp/wpp.LgHuugwpp"/>
          <p:cNvPicPr>
            <a:picLocks noChangeAspect="1"/>
          </p:cNvPicPr>
          <p:nvPr/>
        </p:nvPicPr>
        <p:blipFill>
          <a:blip r:embed="rId3"/>
          <a:stretch>
            <a:fillRect/>
          </a:stretch>
        </p:blipFill>
        <p:spPr>
          <a:xfrm>
            <a:off x="968375" y="1356678"/>
            <a:ext cx="10608310" cy="471868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614805" y="469900"/>
            <a:ext cx="4241985" cy="5232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800" b="1" dirty="0">
                <a:latin typeface="汉仪雅酷黑 65W" panose="020B0604020202020204" charset="-122"/>
                <a:ea typeface="汉仪雅酷黑 65W" panose="020B0604020202020204" charset="-122"/>
                <a:cs typeface="+mn-ea"/>
                <a:sym typeface="+mn-lt"/>
              </a:rPr>
              <a:t>基于密度的方法</a:t>
            </a:r>
            <a:r>
              <a:rPr lang="en-US" altLang="zh-CN" sz="2800" b="1" dirty="0">
                <a:latin typeface="汉仪雅酷黑 65W" panose="020B0604020202020204" charset="-122"/>
                <a:ea typeface="汉仪雅酷黑 65W" panose="020B0604020202020204" charset="-122"/>
                <a:cs typeface="+mn-ea"/>
                <a:sym typeface="+mn-lt"/>
              </a:rPr>
              <a:t>——LOF</a:t>
            </a:r>
            <a:endParaRPr lang="zh-CN" altLang="en-US" sz="2800" b="1" dirty="0">
              <a:latin typeface="汉仪雅酷黑 65W" panose="020B0604020202020204" charset="-122"/>
              <a:ea typeface="汉仪雅酷黑 65W" panose="020B0604020202020204" charset="-122"/>
              <a:cs typeface="+mn-ea"/>
              <a:sym typeface="+mn-lt"/>
            </a:endParaRPr>
          </a:p>
        </p:txBody>
      </p:sp>
      <p:pic>
        <p:nvPicPr>
          <p:cNvPr id="10" name="图形 10"/>
          <p:cNvPicPr>
            <a:picLocks noChangeAspect="1"/>
          </p:cNvPicPr>
          <p:nvPr/>
        </p:nvPicPr>
        <p:blipFill>
          <a:blip r:embed="rId1"/>
          <a:stretch>
            <a:fillRect/>
          </a:stretch>
        </p:blipFill>
        <p:spPr>
          <a:xfrm>
            <a:off x="647014" y="606941"/>
            <a:ext cx="847725" cy="247650"/>
          </a:xfrm>
          <a:prstGeom prst="rect">
            <a:avLst/>
          </a:prstGeom>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539855" y="1868385"/>
            <a:ext cx="3733366" cy="3362618"/>
          </a:xfrm>
          <a:prstGeom prst="rect">
            <a:avLst/>
          </a:prstGeom>
          <a:noFill/>
          <a:ln>
            <a:noFill/>
          </a:ln>
        </p:spPr>
      </p:pic>
      <p:sp>
        <p:nvSpPr>
          <p:cNvPr id="32" name="文本框 31"/>
          <p:cNvSpPr txBox="1"/>
          <p:nvPr/>
        </p:nvSpPr>
        <p:spPr>
          <a:xfrm>
            <a:off x="4723676" y="1359178"/>
            <a:ext cx="2284795" cy="369332"/>
          </a:xfrm>
          <a:prstGeom prst="rect">
            <a:avLst/>
          </a:prstGeom>
          <a:noFill/>
        </p:spPr>
        <p:txBody>
          <a:bodyPr wrap="square">
            <a:spAutoFit/>
          </a:bodyPr>
          <a:lstStyle/>
          <a:p>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(1) </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点</a:t>
            </a:r>
            <a:r>
              <a:rPr lang="en-US" altLang="zh-CN" sz="1800" b="1" kern="100" dirty="0">
                <a:effectLst/>
                <a:latin typeface="Times New Roman" panose="02020603050405020304" pitchFamily="18" charset="0"/>
                <a:ea typeface="宋体" panose="02010600030101010101" pitchFamily="2" charset="-122"/>
              </a:rPr>
              <a:t>P</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1800" b="1" kern="100" dirty="0">
                <a:effectLst/>
                <a:latin typeface="Times New Roman" panose="02020603050405020304" pitchFamily="18" charset="0"/>
                <a:ea typeface="宋体" panose="02010600030101010101" pitchFamily="2" charset="-122"/>
              </a:rPr>
              <a:t>K</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近邻距离</a:t>
            </a:r>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pic>
        <p:nvPicPr>
          <p:cNvPr id="34" name="图片 33"/>
          <p:cNvPicPr>
            <a:picLocks noChangeAspect="1"/>
          </p:cNvPicPr>
          <p:nvPr/>
        </p:nvPicPr>
        <p:blipFill>
          <a:blip r:embed="rId3"/>
          <a:stretch>
            <a:fillRect/>
          </a:stretch>
        </p:blipFill>
        <p:spPr>
          <a:xfrm>
            <a:off x="7084557" y="1359178"/>
            <a:ext cx="1904199" cy="336273"/>
          </a:xfrm>
          <a:prstGeom prst="rect">
            <a:avLst/>
          </a:prstGeom>
        </p:spPr>
      </p:pic>
      <p:sp>
        <p:nvSpPr>
          <p:cNvPr id="36" name="文本框 35"/>
          <p:cNvSpPr txBox="1"/>
          <p:nvPr/>
        </p:nvSpPr>
        <p:spPr>
          <a:xfrm>
            <a:off x="4723675" y="1820648"/>
            <a:ext cx="2284795" cy="369332"/>
          </a:xfrm>
          <a:prstGeom prst="rect">
            <a:avLst/>
          </a:prstGeom>
          <a:noFill/>
        </p:spPr>
        <p:txBody>
          <a:bodyPr wrap="square">
            <a:spAutoFit/>
          </a:bodyPr>
          <a:lstStyle/>
          <a:p>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(2) </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点</a:t>
            </a:r>
            <a:r>
              <a:rPr lang="en-US" altLang="zh-CN" sz="1800" b="1" kern="100" dirty="0">
                <a:effectLst/>
                <a:latin typeface="Times New Roman" panose="02020603050405020304" pitchFamily="18" charset="0"/>
                <a:ea typeface="宋体" panose="02010600030101010101" pitchFamily="2" charset="-122"/>
              </a:rPr>
              <a:t>P</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1800" b="1" kern="100" dirty="0">
                <a:effectLst/>
                <a:latin typeface="Times New Roman" panose="02020603050405020304" pitchFamily="18" charset="0"/>
                <a:ea typeface="宋体" panose="02010600030101010101" pitchFamily="2" charset="-122"/>
              </a:rPr>
              <a:t>K</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近邻邻居</a:t>
            </a:r>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
        <p:nvSpPr>
          <p:cNvPr id="40" name="文本框 39"/>
          <p:cNvSpPr txBox="1"/>
          <p:nvPr/>
        </p:nvSpPr>
        <p:spPr>
          <a:xfrm>
            <a:off x="4723675" y="3365028"/>
            <a:ext cx="5537282" cy="369332"/>
          </a:xfrm>
          <a:prstGeom prst="rect">
            <a:avLst/>
          </a:prstGeom>
          <a:noFill/>
        </p:spPr>
        <p:txBody>
          <a:bodyPr wrap="square">
            <a:spAutoFit/>
          </a:bodyPr>
          <a:lstStyle/>
          <a:p>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(4) </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点</a:t>
            </a:r>
            <a:r>
              <a:rPr lang="en-US" altLang="zh-CN" sz="1800" b="1" kern="100" dirty="0">
                <a:effectLst/>
                <a:latin typeface="Times New Roman" panose="02020603050405020304" pitchFamily="18" charset="0"/>
                <a:ea typeface="宋体" panose="02010600030101010101" pitchFamily="2" charset="-122"/>
              </a:rPr>
              <a:t>P</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的本地可达密度（</a:t>
            </a:r>
            <a:r>
              <a:rPr lang="en-US" altLang="zh-CN" sz="1800" b="1" kern="100" dirty="0">
                <a:effectLst/>
                <a:latin typeface="Times New Roman" panose="02020603050405020304" pitchFamily="18" charset="0"/>
                <a:ea typeface="宋体" panose="02010600030101010101" pitchFamily="2" charset="-122"/>
              </a:rPr>
              <a:t>local reachability density</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
        <p:nvSpPr>
          <p:cNvPr id="42" name="文本框 41"/>
          <p:cNvSpPr txBox="1"/>
          <p:nvPr/>
        </p:nvSpPr>
        <p:spPr>
          <a:xfrm>
            <a:off x="9482271" y="4152649"/>
            <a:ext cx="1625040" cy="369332"/>
          </a:xfrm>
          <a:prstGeom prst="rect">
            <a:avLst/>
          </a:prstGeom>
          <a:noFill/>
        </p:spPr>
        <p:txBody>
          <a:bodyPr wrap="square">
            <a:spAutoFit/>
          </a:bodyPr>
          <a:lstStyle/>
          <a:p>
            <a:r>
              <a:rPr lang="zh-CN" altLang="en-US" sz="1800" b="1" kern="100" dirty="0">
                <a:effectLst/>
                <a:latin typeface="Times New Roman" panose="02020603050405020304" pitchFamily="18" charset="0"/>
                <a:ea typeface="宋体" panose="02010600030101010101" pitchFamily="2" charset="-122"/>
              </a:rPr>
              <a:t>平均</a:t>
            </a:r>
            <a:r>
              <a:rPr lang="zh-CN" altLang="zh-CN" sz="1800" b="1" kern="100" dirty="0">
                <a:effectLst/>
                <a:latin typeface="Times New Roman" panose="02020603050405020304" pitchFamily="18" charset="0"/>
                <a:ea typeface="宋体" panose="02010600030101010101" pitchFamily="2" charset="-122"/>
              </a:rPr>
              <a:t>可达距离</a:t>
            </a:r>
            <a:endParaRPr lang="zh-CN" altLang="en-US" dirty="0"/>
          </a:p>
        </p:txBody>
      </p:sp>
      <p:sp>
        <p:nvSpPr>
          <p:cNvPr id="44" name="文本框 43"/>
          <p:cNvSpPr txBox="1"/>
          <p:nvPr/>
        </p:nvSpPr>
        <p:spPr>
          <a:xfrm>
            <a:off x="4723675" y="4670190"/>
            <a:ext cx="3812654" cy="369332"/>
          </a:xfrm>
          <a:prstGeom prst="rect">
            <a:avLst/>
          </a:prstGeom>
          <a:noFill/>
        </p:spPr>
        <p:txBody>
          <a:bodyPr wrap="square">
            <a:spAutoFit/>
          </a:bodyPr>
          <a:lstStyle/>
          <a:p>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(5) </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异常因子（</a:t>
            </a:r>
            <a:r>
              <a:rPr lang="en-US" altLang="zh-CN" sz="1800" b="1" kern="100" dirty="0">
                <a:effectLst/>
                <a:latin typeface="Times New Roman" panose="02020603050405020304" pitchFamily="18" charset="0"/>
                <a:ea typeface="宋体" panose="02010600030101010101" pitchFamily="2" charset="-122"/>
              </a:rPr>
              <a:t>local outlier factor</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pic>
        <p:nvPicPr>
          <p:cNvPr id="3" name="图片 2"/>
          <p:cNvPicPr>
            <a:picLocks noChangeAspect="1"/>
          </p:cNvPicPr>
          <p:nvPr/>
        </p:nvPicPr>
        <p:blipFill>
          <a:blip r:embed="rId4"/>
          <a:stretch>
            <a:fillRect/>
          </a:stretch>
        </p:blipFill>
        <p:spPr>
          <a:xfrm>
            <a:off x="4964514" y="3738512"/>
            <a:ext cx="4517757" cy="822787"/>
          </a:xfrm>
          <a:prstGeom prst="rect">
            <a:avLst/>
          </a:prstGeom>
        </p:spPr>
      </p:pic>
      <p:pic>
        <p:nvPicPr>
          <p:cNvPr id="5" name="图片 4"/>
          <p:cNvPicPr>
            <a:picLocks noChangeAspect="1"/>
          </p:cNvPicPr>
          <p:nvPr/>
        </p:nvPicPr>
        <p:blipFill>
          <a:blip r:embed="rId5"/>
          <a:stretch>
            <a:fillRect/>
          </a:stretch>
        </p:blipFill>
        <p:spPr>
          <a:xfrm>
            <a:off x="4964514" y="5201800"/>
            <a:ext cx="3454018" cy="677005"/>
          </a:xfrm>
          <a:prstGeom prst="rect">
            <a:avLst/>
          </a:prstGeom>
        </p:spPr>
      </p:pic>
      <p:pic>
        <p:nvPicPr>
          <p:cNvPr id="12" name="图片 11"/>
          <p:cNvPicPr>
            <a:picLocks noChangeAspect="1"/>
          </p:cNvPicPr>
          <p:nvPr/>
        </p:nvPicPr>
        <p:blipFill>
          <a:blip r:embed="rId6"/>
          <a:stretch>
            <a:fillRect/>
          </a:stretch>
        </p:blipFill>
        <p:spPr>
          <a:xfrm>
            <a:off x="4964514" y="2811507"/>
            <a:ext cx="5402142" cy="312134"/>
          </a:xfrm>
          <a:prstGeom prst="rect">
            <a:avLst/>
          </a:prstGeom>
        </p:spPr>
      </p:pic>
      <p:pic>
        <p:nvPicPr>
          <p:cNvPr id="14" name="图片 13"/>
          <p:cNvPicPr>
            <a:picLocks noChangeAspect="1"/>
          </p:cNvPicPr>
          <p:nvPr/>
        </p:nvPicPr>
        <p:blipFill>
          <a:blip r:embed="rId7"/>
          <a:stretch>
            <a:fillRect/>
          </a:stretch>
        </p:blipFill>
        <p:spPr>
          <a:xfrm>
            <a:off x="7049387" y="1858274"/>
            <a:ext cx="4865768" cy="293279"/>
          </a:xfrm>
          <a:prstGeom prst="rect">
            <a:avLst/>
          </a:prstGeom>
        </p:spPr>
      </p:pic>
      <p:sp>
        <p:nvSpPr>
          <p:cNvPr id="2" name="文本框 1"/>
          <p:cNvSpPr txBox="1"/>
          <p:nvPr/>
        </p:nvSpPr>
        <p:spPr>
          <a:xfrm>
            <a:off x="4876075" y="2410638"/>
            <a:ext cx="2880892" cy="369332"/>
          </a:xfrm>
          <a:prstGeom prst="rect">
            <a:avLst/>
          </a:prstGeom>
          <a:noFill/>
        </p:spPr>
        <p:txBody>
          <a:bodyPr wrap="square">
            <a:spAutoFit/>
          </a:bodyPr>
          <a:lstStyle/>
          <a:p>
            <a:r>
              <a:rPr lang="en-US" altLang="zh-CN" sz="1800" b="1" kern="100" dirty="0">
                <a:effectLst/>
                <a:latin typeface="Times New Roman" panose="02020603050405020304" pitchFamily="18" charset="0"/>
                <a:ea typeface="宋体" panose="02010600030101010101" pitchFamily="2" charset="-122"/>
              </a:rPr>
              <a:t>(3) </a:t>
            </a:r>
            <a:r>
              <a:rPr lang="zh-CN" altLang="zh-CN" sz="1800" b="1" kern="100" dirty="0">
                <a:effectLst/>
                <a:latin typeface="Times New Roman" panose="02020603050405020304" pitchFamily="18" charset="0"/>
                <a:ea typeface="宋体" panose="02010600030101010101" pitchFamily="2" charset="-122"/>
              </a:rPr>
              <a:t>相对于点</a:t>
            </a:r>
            <a:r>
              <a:rPr lang="en-US" altLang="zh-CN" sz="1800" b="1" kern="100" dirty="0">
                <a:effectLst/>
                <a:latin typeface="Times New Roman" panose="02020603050405020304" pitchFamily="18" charset="0"/>
                <a:ea typeface="宋体" panose="02010600030101010101" pitchFamily="2" charset="-122"/>
              </a:rPr>
              <a:t>O</a:t>
            </a:r>
            <a:r>
              <a:rPr lang="zh-CN" altLang="zh-CN" sz="1800" b="1" kern="100" dirty="0">
                <a:effectLst/>
                <a:latin typeface="Times New Roman" panose="02020603050405020304" pitchFamily="18" charset="0"/>
                <a:ea typeface="宋体" panose="02010600030101010101" pitchFamily="2" charset="-122"/>
              </a:rPr>
              <a:t>的可达距离</a:t>
            </a:r>
            <a:r>
              <a:rPr lang="en-US" altLang="zh-CN" sz="1800" b="1" kern="100" dirty="0">
                <a:effectLst/>
                <a:latin typeface="Times New Roman" panose="02020603050405020304" pitchFamily="18" charset="0"/>
                <a:ea typeface="宋体" panose="02010600030101010101" pitchFamily="2" charset="-122"/>
              </a:rPr>
              <a:t>:</a:t>
            </a: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614805" y="469900"/>
            <a:ext cx="4560289" cy="5232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800" b="1" dirty="0">
                <a:latin typeface="汉仪雅酷黑 65W" panose="020B0604020202020204" charset="-122"/>
                <a:ea typeface="汉仪雅酷黑 65W" panose="020B0604020202020204" charset="-122"/>
                <a:cs typeface="+mn-ea"/>
                <a:sym typeface="+mn-lt"/>
              </a:rPr>
              <a:t>基于统计的方法</a:t>
            </a:r>
            <a:r>
              <a:rPr lang="en-US" altLang="zh-CN" sz="2800" b="1" dirty="0">
                <a:latin typeface="汉仪雅酷黑 65W" panose="020B0604020202020204" charset="-122"/>
                <a:ea typeface="汉仪雅酷黑 65W" panose="020B0604020202020204" charset="-122"/>
                <a:cs typeface="+mn-ea"/>
                <a:sym typeface="+mn-lt"/>
              </a:rPr>
              <a:t>——GMM</a:t>
            </a:r>
            <a:endParaRPr lang="zh-CN" altLang="en-US" sz="2800" b="1" dirty="0">
              <a:latin typeface="汉仪雅酷黑 65W" panose="020B0604020202020204" charset="-122"/>
              <a:ea typeface="汉仪雅酷黑 65W" panose="020B0604020202020204" charset="-122"/>
              <a:cs typeface="+mn-ea"/>
              <a:sym typeface="+mn-lt"/>
            </a:endParaRPr>
          </a:p>
        </p:txBody>
      </p:sp>
      <p:pic>
        <p:nvPicPr>
          <p:cNvPr id="10" name="图形 10"/>
          <p:cNvPicPr>
            <a:picLocks noChangeAspect="1"/>
          </p:cNvPicPr>
          <p:nvPr/>
        </p:nvPicPr>
        <p:blipFill>
          <a:blip r:embed="rId1"/>
          <a:stretch>
            <a:fillRect/>
          </a:stretch>
        </p:blipFill>
        <p:spPr>
          <a:xfrm>
            <a:off x="647014" y="606941"/>
            <a:ext cx="847725" cy="247650"/>
          </a:xfrm>
          <a:prstGeom prst="rect">
            <a:avLst/>
          </a:prstGeom>
        </p:spPr>
      </p:pic>
      <p:pic>
        <p:nvPicPr>
          <p:cNvPr id="11" name="图片 10"/>
          <p:cNvPicPr>
            <a:picLocks noChangeAspect="1"/>
          </p:cNvPicPr>
          <p:nvPr/>
        </p:nvPicPr>
        <p:blipFill>
          <a:blip r:embed="rId2"/>
          <a:stretch>
            <a:fillRect/>
          </a:stretch>
        </p:blipFill>
        <p:spPr>
          <a:xfrm>
            <a:off x="1030366" y="1486209"/>
            <a:ext cx="2656172" cy="2105070"/>
          </a:xfrm>
          <a:prstGeom prst="rect">
            <a:avLst/>
          </a:prstGeom>
        </p:spPr>
      </p:pic>
      <p:pic>
        <p:nvPicPr>
          <p:cNvPr id="12" name="图片 11"/>
          <p:cNvPicPr>
            <a:picLocks noChangeAspect="1"/>
          </p:cNvPicPr>
          <p:nvPr/>
        </p:nvPicPr>
        <p:blipFill>
          <a:blip r:embed="rId3"/>
          <a:srcRect t="12368" b="5091"/>
          <a:stretch>
            <a:fillRect/>
          </a:stretch>
        </p:blipFill>
        <p:spPr>
          <a:xfrm>
            <a:off x="4816503" y="1486209"/>
            <a:ext cx="2667401" cy="2105070"/>
          </a:xfrm>
          <a:prstGeom prst="rect">
            <a:avLst/>
          </a:prstGeom>
          <a:ln>
            <a:noFill/>
          </a:ln>
        </p:spPr>
      </p:pic>
      <p:sp>
        <p:nvSpPr>
          <p:cNvPr id="13" name="文本框 12"/>
          <p:cNvSpPr txBox="1"/>
          <p:nvPr/>
        </p:nvSpPr>
        <p:spPr>
          <a:xfrm>
            <a:off x="1574294" y="3672894"/>
            <a:ext cx="1569660" cy="369332"/>
          </a:xfrm>
          <a:prstGeom prst="rect">
            <a:avLst/>
          </a:prstGeom>
          <a:noFill/>
        </p:spPr>
        <p:txBody>
          <a:bodyPr wrap="none" rtlCol="0">
            <a:spAutoFit/>
          </a:bodyPr>
          <a:lstStyle/>
          <a:p>
            <a:r>
              <a:rPr lang="zh-CN" altLang="en-US" dirty="0"/>
              <a:t>一维高斯分布</a:t>
            </a:r>
            <a:endParaRPr lang="zh-CN" altLang="en-US" dirty="0"/>
          </a:p>
        </p:txBody>
      </p:sp>
      <p:sp>
        <p:nvSpPr>
          <p:cNvPr id="14" name="文本框 13"/>
          <p:cNvSpPr txBox="1"/>
          <p:nvPr/>
        </p:nvSpPr>
        <p:spPr>
          <a:xfrm>
            <a:off x="5365373" y="3632086"/>
            <a:ext cx="1569660" cy="369332"/>
          </a:xfrm>
          <a:prstGeom prst="rect">
            <a:avLst/>
          </a:prstGeom>
          <a:noFill/>
        </p:spPr>
        <p:txBody>
          <a:bodyPr wrap="none" rtlCol="0">
            <a:spAutoFit/>
          </a:bodyPr>
          <a:lstStyle/>
          <a:p>
            <a:r>
              <a:rPr lang="zh-CN" altLang="en-US" dirty="0"/>
              <a:t>二维高斯分布</a:t>
            </a:r>
            <a:endParaRPr lang="zh-CN" altLang="en-US" dirty="0"/>
          </a:p>
        </p:txBody>
      </p:sp>
      <p:pic>
        <p:nvPicPr>
          <p:cNvPr id="15" name="图片 14"/>
          <p:cNvPicPr>
            <a:picLocks noChangeAspect="1"/>
          </p:cNvPicPr>
          <p:nvPr/>
        </p:nvPicPr>
        <p:blipFill>
          <a:blip r:embed="rId4"/>
          <a:stretch>
            <a:fillRect/>
          </a:stretch>
        </p:blipFill>
        <p:spPr>
          <a:xfrm>
            <a:off x="8172788" y="1504476"/>
            <a:ext cx="3369138" cy="2068536"/>
          </a:xfrm>
          <a:prstGeom prst="rect">
            <a:avLst/>
          </a:prstGeom>
        </p:spPr>
      </p:pic>
      <p:sp>
        <p:nvSpPr>
          <p:cNvPr id="16" name="文本框 15"/>
          <p:cNvSpPr txBox="1"/>
          <p:nvPr/>
        </p:nvSpPr>
        <p:spPr>
          <a:xfrm>
            <a:off x="9279545" y="3632086"/>
            <a:ext cx="1569660" cy="369332"/>
          </a:xfrm>
          <a:prstGeom prst="rect">
            <a:avLst/>
          </a:prstGeom>
          <a:noFill/>
        </p:spPr>
        <p:txBody>
          <a:bodyPr wrap="none" rtlCol="0">
            <a:spAutoFit/>
          </a:bodyPr>
          <a:lstStyle/>
          <a:p>
            <a:r>
              <a:rPr lang="zh-CN" altLang="en-US" dirty="0"/>
              <a:t>混合高斯分布</a:t>
            </a:r>
            <a:endParaRPr lang="zh-CN" altLang="en-US" dirty="0"/>
          </a:p>
        </p:txBody>
      </p:sp>
      <p:pic>
        <p:nvPicPr>
          <p:cNvPr id="4" name="图片 3"/>
          <p:cNvPicPr>
            <a:picLocks noChangeAspect="1"/>
          </p:cNvPicPr>
          <p:nvPr/>
        </p:nvPicPr>
        <p:blipFill>
          <a:blip r:embed="rId5"/>
          <a:stretch>
            <a:fillRect/>
          </a:stretch>
        </p:blipFill>
        <p:spPr>
          <a:xfrm>
            <a:off x="806960" y="4606140"/>
            <a:ext cx="3316540" cy="523220"/>
          </a:xfrm>
          <a:prstGeom prst="rect">
            <a:avLst/>
          </a:prstGeom>
        </p:spPr>
      </p:pic>
      <p:pic>
        <p:nvPicPr>
          <p:cNvPr id="6" name="图片 5"/>
          <p:cNvPicPr>
            <a:picLocks noChangeAspect="1"/>
          </p:cNvPicPr>
          <p:nvPr/>
        </p:nvPicPr>
        <p:blipFill>
          <a:blip r:embed="rId6"/>
          <a:stretch>
            <a:fillRect/>
          </a:stretch>
        </p:blipFill>
        <p:spPr>
          <a:xfrm>
            <a:off x="4554858" y="4603606"/>
            <a:ext cx="4724687" cy="56713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614805" y="469900"/>
            <a:ext cx="4560289" cy="5232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800" b="1" dirty="0">
                <a:latin typeface="汉仪雅酷黑 65W" panose="020B0604020202020204" charset="-122"/>
                <a:ea typeface="汉仪雅酷黑 65W" panose="020B0604020202020204" charset="-122"/>
                <a:cs typeface="+mn-ea"/>
                <a:sym typeface="+mn-lt"/>
              </a:rPr>
              <a:t>基于统计的方法</a:t>
            </a:r>
            <a:r>
              <a:rPr lang="en-US" altLang="zh-CN" sz="2800" b="1" dirty="0">
                <a:latin typeface="汉仪雅酷黑 65W" panose="020B0604020202020204" charset="-122"/>
                <a:ea typeface="汉仪雅酷黑 65W" panose="020B0604020202020204" charset="-122"/>
                <a:cs typeface="+mn-ea"/>
                <a:sym typeface="+mn-lt"/>
              </a:rPr>
              <a:t>——GMM</a:t>
            </a:r>
            <a:endParaRPr lang="zh-CN" altLang="en-US" sz="2800" b="1" dirty="0">
              <a:latin typeface="汉仪雅酷黑 65W" panose="020B0604020202020204" charset="-122"/>
              <a:ea typeface="汉仪雅酷黑 65W" panose="020B0604020202020204" charset="-122"/>
              <a:cs typeface="+mn-ea"/>
              <a:sym typeface="+mn-lt"/>
            </a:endParaRPr>
          </a:p>
        </p:txBody>
      </p:sp>
      <p:pic>
        <p:nvPicPr>
          <p:cNvPr id="10" name="图形 10"/>
          <p:cNvPicPr>
            <a:picLocks noChangeAspect="1"/>
          </p:cNvPicPr>
          <p:nvPr/>
        </p:nvPicPr>
        <p:blipFill>
          <a:blip r:embed="rId1"/>
          <a:stretch>
            <a:fillRect/>
          </a:stretch>
        </p:blipFill>
        <p:spPr>
          <a:xfrm>
            <a:off x="647014" y="606941"/>
            <a:ext cx="847725" cy="247650"/>
          </a:xfrm>
          <a:prstGeom prst="rect">
            <a:avLst/>
          </a:prstGeom>
        </p:spPr>
      </p:pic>
      <p:pic>
        <p:nvPicPr>
          <p:cNvPr id="5" name="图片 4"/>
          <p:cNvPicPr>
            <a:picLocks noChangeAspect="1"/>
          </p:cNvPicPr>
          <p:nvPr/>
        </p:nvPicPr>
        <p:blipFill>
          <a:blip r:embed="rId2"/>
          <a:stretch>
            <a:fillRect/>
          </a:stretch>
        </p:blipFill>
        <p:spPr>
          <a:xfrm>
            <a:off x="744845" y="1030173"/>
            <a:ext cx="3970051" cy="2437476"/>
          </a:xfrm>
          <a:prstGeom prst="rect">
            <a:avLst/>
          </a:prstGeom>
        </p:spPr>
      </p:pic>
      <p:pic>
        <p:nvPicPr>
          <p:cNvPr id="8" name="图片 7"/>
          <p:cNvPicPr>
            <a:picLocks noChangeAspect="1"/>
          </p:cNvPicPr>
          <p:nvPr/>
        </p:nvPicPr>
        <p:blipFill>
          <a:blip r:embed="rId3"/>
          <a:stretch>
            <a:fillRect/>
          </a:stretch>
        </p:blipFill>
        <p:spPr>
          <a:xfrm>
            <a:off x="647013" y="4315142"/>
            <a:ext cx="4845394" cy="341164"/>
          </a:xfrm>
          <a:prstGeom prst="rect">
            <a:avLst/>
          </a:prstGeom>
        </p:spPr>
      </p:pic>
      <p:sp>
        <p:nvSpPr>
          <p:cNvPr id="19" name="文本框 18"/>
          <p:cNvSpPr txBox="1"/>
          <p:nvPr/>
        </p:nvSpPr>
        <p:spPr>
          <a:xfrm>
            <a:off x="550423" y="5549998"/>
            <a:ext cx="5038575" cy="1077218"/>
          </a:xfrm>
          <a:prstGeom prst="rect">
            <a:avLst/>
          </a:prstGeom>
          <a:noFill/>
        </p:spPr>
        <p:txBody>
          <a:bodyPr wrap="square" rtlCol="0">
            <a:spAutoFit/>
          </a:bodyPr>
          <a:lstStyle/>
          <a:p>
            <a:r>
              <a:rPr lang="zh-CN" altLang="en-US" sz="1600" dirty="0">
                <a:latin typeface="宋体" panose="02010600030101010101" pitchFamily="2" charset="-122"/>
                <a:ea typeface="宋体" panose="02010600030101010101" pitchFamily="2" charset="-122"/>
              </a:rPr>
              <a:t>对于单一高斯分布来说，可以直接采取求导计算最优值，但对于混合高斯分布，由于</a:t>
            </a:r>
            <a:r>
              <a:rPr lang="en-US" altLang="zh-CN" sz="1600" dirty="0">
                <a:latin typeface="宋体" panose="02010600030101010101" pitchFamily="2" charset="-122"/>
                <a:ea typeface="宋体" panose="02010600030101010101" pitchFamily="2" charset="-122"/>
              </a:rPr>
              <a:t>α</a:t>
            </a:r>
            <a:r>
              <a:rPr lang="zh-CN" altLang="en-US" sz="1600" dirty="0">
                <a:latin typeface="宋体" panose="02010600030101010101" pitchFamily="2" charset="-122"/>
                <a:ea typeface="宋体" panose="02010600030101010101" pitchFamily="2" charset="-122"/>
              </a:rPr>
              <a:t>的存在，该问题是一个</a:t>
            </a:r>
            <a:r>
              <a:rPr lang="zh-CN" altLang="en-US" sz="1600" b="1" dirty="0">
                <a:solidFill>
                  <a:srgbClr val="FF0000"/>
                </a:solidFill>
                <a:latin typeface="宋体" panose="02010600030101010101" pitchFamily="2" charset="-122"/>
                <a:ea typeface="宋体" panose="02010600030101010101" pitchFamily="2" charset="-122"/>
              </a:rPr>
              <a:t>非凸优化问题</a:t>
            </a:r>
            <a:r>
              <a:rPr lang="zh-CN" altLang="en-US" sz="1600" dirty="0">
                <a:latin typeface="宋体" panose="02010600030101010101" pitchFamily="2" charset="-122"/>
                <a:ea typeface="宋体" panose="02010600030101010101" pitchFamily="2" charset="-122"/>
              </a:rPr>
              <a:t>，无法直接求导得到最优值。对于该问题，我们使用</a:t>
            </a:r>
            <a:r>
              <a:rPr lang="en-US" altLang="zh-CN" sz="1600" b="1" dirty="0">
                <a:solidFill>
                  <a:srgbClr val="FF0000"/>
                </a:solidFill>
                <a:latin typeface="宋体" panose="02010600030101010101" pitchFamily="2" charset="-122"/>
                <a:ea typeface="宋体" panose="02010600030101010101" pitchFamily="2" charset="-122"/>
              </a:rPr>
              <a:t>EM</a:t>
            </a:r>
            <a:r>
              <a:rPr lang="zh-CN" altLang="en-US" sz="1600" b="1" dirty="0">
                <a:solidFill>
                  <a:srgbClr val="FF0000"/>
                </a:solidFill>
                <a:latin typeface="宋体" panose="02010600030101010101" pitchFamily="2" charset="-122"/>
                <a:ea typeface="宋体" panose="02010600030101010101" pitchFamily="2" charset="-122"/>
              </a:rPr>
              <a:t>算法</a:t>
            </a:r>
            <a:r>
              <a:rPr lang="zh-CN" altLang="en-US" sz="1600" dirty="0">
                <a:latin typeface="宋体" panose="02010600030101010101" pitchFamily="2" charset="-122"/>
                <a:ea typeface="宋体" panose="02010600030101010101" pitchFamily="2" charset="-122"/>
              </a:rPr>
              <a:t>。</a:t>
            </a:r>
            <a:endParaRPr lang="zh-CN" altLang="en-US" sz="1600" dirty="0">
              <a:latin typeface="宋体" panose="02010600030101010101" pitchFamily="2" charset="-122"/>
              <a:ea typeface="宋体" panose="02010600030101010101" pitchFamily="2" charset="-122"/>
            </a:endParaRPr>
          </a:p>
        </p:txBody>
      </p:sp>
      <p:pic>
        <p:nvPicPr>
          <p:cNvPr id="23" name="图片 22"/>
          <p:cNvPicPr>
            <a:picLocks noChangeAspect="1"/>
          </p:cNvPicPr>
          <p:nvPr/>
        </p:nvPicPr>
        <p:blipFill>
          <a:blip r:embed="rId4"/>
          <a:stretch>
            <a:fillRect/>
          </a:stretch>
        </p:blipFill>
        <p:spPr>
          <a:xfrm>
            <a:off x="5886895" y="1553401"/>
            <a:ext cx="5155694" cy="759431"/>
          </a:xfrm>
          <a:prstGeom prst="rect">
            <a:avLst/>
          </a:prstGeom>
        </p:spPr>
      </p:pic>
      <p:sp>
        <p:nvSpPr>
          <p:cNvPr id="25" name="文本框 24"/>
          <p:cNvSpPr txBox="1"/>
          <p:nvPr/>
        </p:nvSpPr>
        <p:spPr>
          <a:xfrm>
            <a:off x="5814832" y="2310467"/>
            <a:ext cx="4127821" cy="369332"/>
          </a:xfrm>
          <a:prstGeom prst="rect">
            <a:avLst/>
          </a:prstGeom>
          <a:noFill/>
        </p:spPr>
        <p:txBody>
          <a:bodyPr wrap="square">
            <a:spAutoFit/>
          </a:bodyPr>
          <a:lstStyle/>
          <a:p>
            <a:r>
              <a:rPr lang="en-US" altLang="zh-CN" sz="1800" b="1" kern="100" dirty="0">
                <a:effectLst/>
                <a:latin typeface="Times New Roman" panose="02020603050405020304" pitchFamily="18" charset="0"/>
                <a:ea typeface="宋体" panose="02010600030101010101" pitchFamily="2" charset="-122"/>
              </a:rPr>
              <a:t>Expectation Maximization</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算法（</a:t>
            </a:r>
            <a:r>
              <a:rPr lang="en-US" altLang="zh-CN" sz="1800" b="1" kern="100" dirty="0">
                <a:effectLst/>
                <a:latin typeface="Times New Roman" panose="02020603050405020304" pitchFamily="18" charset="0"/>
                <a:ea typeface="宋体" panose="02010600030101010101" pitchFamily="2" charset="-122"/>
              </a:rPr>
              <a:t>EM</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pic>
        <p:nvPicPr>
          <p:cNvPr id="29" name="图片 28"/>
          <p:cNvPicPr>
            <a:picLocks noChangeAspect="1"/>
          </p:cNvPicPr>
          <p:nvPr/>
        </p:nvPicPr>
        <p:blipFill>
          <a:blip r:embed="rId5"/>
          <a:stretch>
            <a:fillRect/>
          </a:stretch>
        </p:blipFill>
        <p:spPr>
          <a:xfrm>
            <a:off x="5886895" y="2791891"/>
            <a:ext cx="3690033" cy="634076"/>
          </a:xfrm>
          <a:prstGeom prst="rect">
            <a:avLst/>
          </a:prstGeom>
        </p:spPr>
      </p:pic>
      <p:pic>
        <p:nvPicPr>
          <p:cNvPr id="31" name="图片 30"/>
          <p:cNvPicPr>
            <a:picLocks noChangeAspect="1"/>
          </p:cNvPicPr>
          <p:nvPr/>
        </p:nvPicPr>
        <p:blipFill>
          <a:blip r:embed="rId6"/>
          <a:stretch>
            <a:fillRect/>
          </a:stretch>
        </p:blipFill>
        <p:spPr>
          <a:xfrm>
            <a:off x="5886895" y="3649453"/>
            <a:ext cx="2792829" cy="836271"/>
          </a:xfrm>
          <a:prstGeom prst="rect">
            <a:avLst/>
          </a:prstGeom>
        </p:spPr>
      </p:pic>
      <p:pic>
        <p:nvPicPr>
          <p:cNvPr id="33" name="图片 32"/>
          <p:cNvPicPr>
            <a:picLocks noChangeAspect="1"/>
          </p:cNvPicPr>
          <p:nvPr/>
        </p:nvPicPr>
        <p:blipFill>
          <a:blip r:embed="rId7"/>
          <a:stretch>
            <a:fillRect/>
          </a:stretch>
        </p:blipFill>
        <p:spPr>
          <a:xfrm>
            <a:off x="5886895" y="4656306"/>
            <a:ext cx="5842291" cy="787224"/>
          </a:xfrm>
          <a:prstGeom prst="rect">
            <a:avLst/>
          </a:prstGeom>
        </p:spPr>
      </p:pic>
      <p:pic>
        <p:nvPicPr>
          <p:cNvPr id="35" name="图片 34"/>
          <p:cNvPicPr>
            <a:picLocks noChangeAspect="1"/>
          </p:cNvPicPr>
          <p:nvPr/>
        </p:nvPicPr>
        <p:blipFill>
          <a:blip r:embed="rId8"/>
          <a:stretch>
            <a:fillRect/>
          </a:stretch>
        </p:blipFill>
        <p:spPr>
          <a:xfrm>
            <a:off x="5886895" y="5654606"/>
            <a:ext cx="3051384" cy="624035"/>
          </a:xfrm>
          <a:prstGeom prst="rect">
            <a:avLst/>
          </a:prstGeom>
        </p:spPr>
      </p:pic>
      <p:sp>
        <p:nvSpPr>
          <p:cNvPr id="37" name="文本框 36"/>
          <p:cNvSpPr txBox="1"/>
          <p:nvPr/>
        </p:nvSpPr>
        <p:spPr>
          <a:xfrm>
            <a:off x="5814832" y="1071855"/>
            <a:ext cx="3970051" cy="369332"/>
          </a:xfrm>
          <a:prstGeom prst="rect">
            <a:avLst/>
          </a:prstGeom>
          <a:noFill/>
        </p:spPr>
        <p:txBody>
          <a:bodyPr wrap="square">
            <a:spAutoFit/>
          </a:bodyPr>
          <a:lstStyle/>
          <a:p>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对数极大似然法（</a:t>
            </a:r>
            <a:r>
              <a:rPr lang="en-US" altLang="zh-CN" sz="1800" b="1" kern="100" dirty="0">
                <a:effectLst/>
                <a:latin typeface="Times New Roman" panose="02020603050405020304" pitchFamily="18" charset="0"/>
                <a:ea typeface="宋体" panose="02010600030101010101" pitchFamily="2" charset="-122"/>
              </a:rPr>
              <a:t>Log-Likelihood</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b="1" dirty="0"/>
          </a:p>
        </p:txBody>
      </p:sp>
      <p:pic>
        <p:nvPicPr>
          <p:cNvPr id="3" name="图片 2"/>
          <p:cNvPicPr>
            <a:picLocks noChangeAspect="1"/>
          </p:cNvPicPr>
          <p:nvPr/>
        </p:nvPicPr>
        <p:blipFill>
          <a:blip r:embed="rId9"/>
          <a:stretch>
            <a:fillRect/>
          </a:stretch>
        </p:blipFill>
        <p:spPr>
          <a:xfrm>
            <a:off x="647013" y="5202994"/>
            <a:ext cx="2917990" cy="347004"/>
          </a:xfrm>
          <a:prstGeom prst="rect">
            <a:avLst/>
          </a:prstGeom>
        </p:spPr>
      </p:pic>
      <p:pic>
        <p:nvPicPr>
          <p:cNvPr id="7" name="图片 6"/>
          <p:cNvPicPr>
            <a:picLocks noChangeAspect="1"/>
          </p:cNvPicPr>
          <p:nvPr/>
        </p:nvPicPr>
        <p:blipFill>
          <a:blip r:embed="rId10"/>
          <a:stretch>
            <a:fillRect/>
          </a:stretch>
        </p:blipFill>
        <p:spPr>
          <a:xfrm>
            <a:off x="647014" y="3502077"/>
            <a:ext cx="2224171" cy="757257"/>
          </a:xfrm>
          <a:prstGeom prst="rect">
            <a:avLst/>
          </a:prstGeom>
        </p:spPr>
      </p:pic>
      <p:sp>
        <p:nvSpPr>
          <p:cNvPr id="4" name="文本框 3"/>
          <p:cNvSpPr txBox="1"/>
          <p:nvPr/>
        </p:nvSpPr>
        <p:spPr>
          <a:xfrm>
            <a:off x="550423" y="4793292"/>
            <a:ext cx="1384622" cy="369332"/>
          </a:xfrm>
          <a:prstGeom prst="rect">
            <a:avLst/>
          </a:prstGeom>
          <a:noFill/>
        </p:spPr>
        <p:txBody>
          <a:bodyPr wrap="square">
            <a:spAutoFit/>
          </a:bodyPr>
          <a:lstStyle/>
          <a:p>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极大似然法</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
        <p:nvSpPr>
          <p:cNvPr id="6" name="矩形 5"/>
          <p:cNvSpPr/>
          <p:nvPr/>
        </p:nvSpPr>
        <p:spPr>
          <a:xfrm>
            <a:off x="8000518" y="2732952"/>
            <a:ext cx="1244278" cy="390099"/>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9679329" y="2604835"/>
            <a:ext cx="1818514" cy="646331"/>
          </a:xfrm>
          <a:prstGeom prst="rect">
            <a:avLst/>
          </a:prstGeom>
          <a:noFill/>
        </p:spPr>
        <p:txBody>
          <a:bodyPr wrap="square" rtlCol="0">
            <a:spAutoFit/>
          </a:bodyPr>
          <a:lstStyle/>
          <a:p>
            <a:r>
              <a:rPr lang="zh-CN" altLang="en-US" dirty="0">
                <a:solidFill>
                  <a:srgbClr val="FF0000"/>
                </a:solidFill>
              </a:rPr>
              <a:t>第</a:t>
            </a:r>
            <a:r>
              <a:rPr lang="en-US" altLang="zh-CN" dirty="0">
                <a:solidFill>
                  <a:srgbClr val="FF0000"/>
                </a:solidFill>
              </a:rPr>
              <a:t>j</a:t>
            </a:r>
            <a:r>
              <a:rPr lang="zh-CN" altLang="en-US" dirty="0">
                <a:solidFill>
                  <a:srgbClr val="FF0000"/>
                </a:solidFill>
              </a:rPr>
              <a:t>样本在第</a:t>
            </a:r>
            <a:r>
              <a:rPr lang="en-US" altLang="zh-CN" dirty="0">
                <a:solidFill>
                  <a:srgbClr val="FF0000"/>
                </a:solidFill>
              </a:rPr>
              <a:t>k</a:t>
            </a:r>
            <a:r>
              <a:rPr lang="zh-CN" altLang="en-US" dirty="0">
                <a:solidFill>
                  <a:srgbClr val="FF0000"/>
                </a:solidFill>
              </a:rPr>
              <a:t>高斯函数的概率</a:t>
            </a:r>
            <a:endParaRPr lang="zh-CN" altLang="en-US" dirty="0">
              <a:solidFill>
                <a:srgbClr val="FF0000"/>
              </a:solidFill>
            </a:endParaRPr>
          </a:p>
        </p:txBody>
      </p:sp>
      <p:sp>
        <p:nvSpPr>
          <p:cNvPr id="12" name="文本框 11"/>
          <p:cNvSpPr txBox="1"/>
          <p:nvPr/>
        </p:nvSpPr>
        <p:spPr>
          <a:xfrm>
            <a:off x="4946477" y="2661661"/>
            <a:ext cx="1374096" cy="369332"/>
          </a:xfrm>
          <a:prstGeom prst="rect">
            <a:avLst/>
          </a:prstGeom>
          <a:noFill/>
        </p:spPr>
        <p:txBody>
          <a:bodyPr wrap="square" rtlCol="0">
            <a:spAutoFit/>
          </a:bodyPr>
          <a:lstStyle/>
          <a:p>
            <a:r>
              <a:rPr lang="zh-CN" altLang="en-US" dirty="0">
                <a:solidFill>
                  <a:srgbClr val="FF0000"/>
                </a:solidFill>
              </a:rPr>
              <a:t>贝叶斯算法</a:t>
            </a:r>
            <a:endParaRPr lang="zh-CN" altLang="en-US" dirty="0">
              <a:solidFill>
                <a:srgbClr val="FF0000"/>
              </a:solidFill>
            </a:endParaRPr>
          </a:p>
        </p:txBody>
      </p:sp>
      <mc:AlternateContent xmlns:mc="http://schemas.openxmlformats.org/markup-compatibility/2006">
        <mc:Choice xmlns:a14="http://schemas.microsoft.com/office/drawing/2010/main" Requires="a14">
          <p:sp>
            <p:nvSpPr>
              <p:cNvPr id="13" name="文本框 12"/>
              <p:cNvSpPr txBox="1"/>
              <p:nvPr/>
            </p:nvSpPr>
            <p:spPr>
              <a:xfrm>
                <a:off x="4468562" y="3339212"/>
                <a:ext cx="1395510" cy="391646"/>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oMath>
                  </m:oMathPara>
                </a14:m>
                <a:endParaRPr lang="zh-CN" altLang="en-US" dirty="0"/>
              </a:p>
            </p:txBody>
          </p:sp>
        </mc:Choice>
        <mc:Fallback>
          <p:sp>
            <p:nvSpPr>
              <p:cNvPr id="13" name="文本框 12"/>
              <p:cNvSpPr txBox="1">
                <a:spLocks noRot="1" noChangeAspect="1" noMove="1" noResize="1" noEditPoints="1" noAdjustHandles="1" noChangeArrowheads="1" noChangeShapeType="1" noTextEdit="1"/>
              </p:cNvSpPr>
              <p:nvPr/>
            </p:nvSpPr>
            <p:spPr>
              <a:xfrm>
                <a:off x="4468562" y="3339212"/>
                <a:ext cx="1395510" cy="391646"/>
              </a:xfrm>
              <a:prstGeom prst="rect">
                <a:avLst/>
              </a:prstGeom>
              <a:blipFill rotWithShape="1">
                <a:blip r:embed="rId11"/>
                <a:stretch>
                  <a:fillRect l="-5" t="-98" r="35" b="59"/>
                </a:stretch>
              </a:blipFill>
            </p:spPr>
            <p:txBody>
              <a:bodyPr/>
              <a:lstStyle/>
              <a:p>
                <a:r>
                  <a:rPr lang="zh-CN" altLang="en-US">
                    <a:noFill/>
                  </a:rPr>
                  <a:t> </a:t>
                </a:r>
              </a:p>
            </p:txBody>
          </p:sp>
        </mc:Fallback>
      </mc:AlternateContent>
      <p:sp>
        <p:nvSpPr>
          <p:cNvPr id="14" name="等号 13"/>
          <p:cNvSpPr/>
          <p:nvPr/>
        </p:nvSpPr>
        <p:spPr>
          <a:xfrm rot="19921679">
            <a:off x="5357609" y="3112265"/>
            <a:ext cx="434760" cy="233050"/>
          </a:xfrm>
          <a:prstGeom prst="mathEqual">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614805" y="469900"/>
            <a:ext cx="4560289" cy="5232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800" b="1" dirty="0">
                <a:latin typeface="汉仪雅酷黑 65W" panose="020B0604020202020204" charset="-122"/>
                <a:ea typeface="汉仪雅酷黑 65W" panose="020B0604020202020204" charset="-122"/>
                <a:cs typeface="+mn-ea"/>
                <a:sym typeface="+mn-lt"/>
              </a:rPr>
              <a:t>基于统计的方法</a:t>
            </a:r>
            <a:r>
              <a:rPr lang="en-US" altLang="zh-CN" sz="2800" b="1" dirty="0">
                <a:latin typeface="汉仪雅酷黑 65W" panose="020B0604020202020204" charset="-122"/>
                <a:ea typeface="汉仪雅酷黑 65W" panose="020B0604020202020204" charset="-122"/>
                <a:cs typeface="+mn-ea"/>
                <a:sym typeface="+mn-lt"/>
              </a:rPr>
              <a:t>——GMM</a:t>
            </a:r>
            <a:endParaRPr lang="zh-CN" altLang="en-US" sz="2800" b="1" dirty="0">
              <a:latin typeface="汉仪雅酷黑 65W" panose="020B0604020202020204" charset="-122"/>
              <a:ea typeface="汉仪雅酷黑 65W" panose="020B0604020202020204" charset="-122"/>
              <a:cs typeface="+mn-ea"/>
              <a:sym typeface="+mn-lt"/>
            </a:endParaRPr>
          </a:p>
        </p:txBody>
      </p:sp>
      <p:pic>
        <p:nvPicPr>
          <p:cNvPr id="10" name="图形 10"/>
          <p:cNvPicPr>
            <a:picLocks noChangeAspect="1"/>
          </p:cNvPicPr>
          <p:nvPr/>
        </p:nvPicPr>
        <p:blipFill>
          <a:blip r:embed="rId1"/>
          <a:stretch>
            <a:fillRect/>
          </a:stretch>
        </p:blipFill>
        <p:spPr>
          <a:xfrm>
            <a:off x="647014" y="606941"/>
            <a:ext cx="847725" cy="247650"/>
          </a:xfrm>
          <a:prstGeom prst="rect">
            <a:avLst/>
          </a:prstGeom>
        </p:spPr>
      </p:pic>
      <p:grpSp>
        <p:nvGrpSpPr>
          <p:cNvPr id="52" name="组合 51"/>
          <p:cNvGrpSpPr>
            <a:grpSpLocks noChangeAspect="1"/>
          </p:cNvGrpSpPr>
          <p:nvPr/>
        </p:nvGrpSpPr>
        <p:grpSpPr>
          <a:xfrm>
            <a:off x="6335132" y="1768669"/>
            <a:ext cx="5640220" cy="3320662"/>
            <a:chOff x="4481008" y="1859227"/>
            <a:chExt cx="6472898" cy="3810898"/>
          </a:xfrm>
        </p:grpSpPr>
        <p:pic>
          <p:nvPicPr>
            <p:cNvPr id="41" name="图片 40"/>
            <p:cNvPicPr>
              <a:picLocks noChangeAspect="1"/>
            </p:cNvPicPr>
            <p:nvPr/>
          </p:nvPicPr>
          <p:blipFill>
            <a:blip r:embed="rId2"/>
            <a:stretch>
              <a:fillRect/>
            </a:stretch>
          </p:blipFill>
          <p:spPr>
            <a:xfrm>
              <a:off x="4481008" y="1859227"/>
              <a:ext cx="4282933" cy="764978"/>
            </a:xfrm>
            <a:prstGeom prst="rect">
              <a:avLst/>
            </a:prstGeom>
          </p:spPr>
        </p:pic>
        <p:pic>
          <p:nvPicPr>
            <p:cNvPr id="43" name="图片 42"/>
            <p:cNvPicPr>
              <a:picLocks noChangeAspect="1"/>
            </p:cNvPicPr>
            <p:nvPr/>
          </p:nvPicPr>
          <p:blipFill>
            <a:blip r:embed="rId3"/>
            <a:stretch>
              <a:fillRect/>
            </a:stretch>
          </p:blipFill>
          <p:spPr>
            <a:xfrm>
              <a:off x="4481008" y="2830318"/>
              <a:ext cx="6472898" cy="683572"/>
            </a:xfrm>
            <a:prstGeom prst="rect">
              <a:avLst/>
            </a:prstGeom>
          </p:spPr>
        </p:pic>
        <p:pic>
          <p:nvPicPr>
            <p:cNvPr id="45" name="图片 44"/>
            <p:cNvPicPr>
              <a:picLocks noChangeAspect="1"/>
            </p:cNvPicPr>
            <p:nvPr/>
          </p:nvPicPr>
          <p:blipFill>
            <a:blip r:embed="rId4"/>
            <a:stretch>
              <a:fillRect/>
            </a:stretch>
          </p:blipFill>
          <p:spPr>
            <a:xfrm>
              <a:off x="4481008" y="4071539"/>
              <a:ext cx="2484261" cy="914021"/>
            </a:xfrm>
            <a:prstGeom prst="rect">
              <a:avLst/>
            </a:prstGeom>
          </p:spPr>
        </p:pic>
        <p:pic>
          <p:nvPicPr>
            <p:cNvPr id="49" name="图片 48"/>
            <p:cNvPicPr>
              <a:picLocks noChangeAspect="1"/>
            </p:cNvPicPr>
            <p:nvPr/>
          </p:nvPicPr>
          <p:blipFill>
            <a:blip r:embed="rId5"/>
            <a:stretch>
              <a:fillRect/>
            </a:stretch>
          </p:blipFill>
          <p:spPr>
            <a:xfrm>
              <a:off x="4481008" y="3606471"/>
              <a:ext cx="1760845" cy="372487"/>
            </a:xfrm>
            <a:prstGeom prst="rect">
              <a:avLst/>
            </a:prstGeom>
          </p:spPr>
        </p:pic>
        <p:pic>
          <p:nvPicPr>
            <p:cNvPr id="51" name="图片 50"/>
            <p:cNvPicPr>
              <a:picLocks noChangeAspect="1"/>
            </p:cNvPicPr>
            <p:nvPr/>
          </p:nvPicPr>
          <p:blipFill>
            <a:blip r:embed="rId6"/>
            <a:stretch>
              <a:fillRect/>
            </a:stretch>
          </p:blipFill>
          <p:spPr>
            <a:xfrm>
              <a:off x="4481008" y="5078141"/>
              <a:ext cx="2270130" cy="591984"/>
            </a:xfrm>
            <a:prstGeom prst="rect">
              <a:avLst/>
            </a:prstGeom>
          </p:spPr>
        </p:pic>
      </p:grpSp>
      <p:grpSp>
        <p:nvGrpSpPr>
          <p:cNvPr id="58" name="组合 57"/>
          <p:cNvGrpSpPr>
            <a:grpSpLocks noChangeAspect="1"/>
          </p:cNvGrpSpPr>
          <p:nvPr/>
        </p:nvGrpSpPr>
        <p:grpSpPr>
          <a:xfrm>
            <a:off x="503153" y="1722652"/>
            <a:ext cx="5120608" cy="3858031"/>
            <a:chOff x="763462" y="1021996"/>
            <a:chExt cx="5842291" cy="4311378"/>
          </a:xfrm>
        </p:grpSpPr>
        <p:pic>
          <p:nvPicPr>
            <p:cNvPr id="53" name="图片 52"/>
            <p:cNvPicPr>
              <a:picLocks noChangeAspect="1"/>
            </p:cNvPicPr>
            <p:nvPr/>
          </p:nvPicPr>
          <p:blipFill>
            <a:blip r:embed="rId7"/>
            <a:stretch>
              <a:fillRect/>
            </a:stretch>
          </p:blipFill>
          <p:spPr>
            <a:xfrm>
              <a:off x="763462" y="1850555"/>
              <a:ext cx="3690033" cy="634076"/>
            </a:xfrm>
            <a:prstGeom prst="rect">
              <a:avLst/>
            </a:prstGeom>
          </p:spPr>
        </p:pic>
        <p:pic>
          <p:nvPicPr>
            <p:cNvPr id="54" name="图片 53"/>
            <p:cNvPicPr>
              <a:picLocks noChangeAspect="1"/>
            </p:cNvPicPr>
            <p:nvPr/>
          </p:nvPicPr>
          <p:blipFill>
            <a:blip r:embed="rId8"/>
            <a:stretch>
              <a:fillRect/>
            </a:stretch>
          </p:blipFill>
          <p:spPr>
            <a:xfrm>
              <a:off x="763462" y="2692421"/>
              <a:ext cx="2792829" cy="836271"/>
            </a:xfrm>
            <a:prstGeom prst="rect">
              <a:avLst/>
            </a:prstGeom>
          </p:spPr>
        </p:pic>
        <p:pic>
          <p:nvPicPr>
            <p:cNvPr id="55" name="图片 54"/>
            <p:cNvPicPr>
              <a:picLocks noChangeAspect="1"/>
            </p:cNvPicPr>
            <p:nvPr/>
          </p:nvPicPr>
          <p:blipFill>
            <a:blip r:embed="rId9"/>
            <a:stretch>
              <a:fillRect/>
            </a:stretch>
          </p:blipFill>
          <p:spPr>
            <a:xfrm>
              <a:off x="763462" y="3741725"/>
              <a:ext cx="5842291" cy="787224"/>
            </a:xfrm>
            <a:prstGeom prst="rect">
              <a:avLst/>
            </a:prstGeom>
          </p:spPr>
        </p:pic>
        <p:pic>
          <p:nvPicPr>
            <p:cNvPr id="56" name="图片 55"/>
            <p:cNvPicPr>
              <a:picLocks noChangeAspect="1"/>
            </p:cNvPicPr>
            <p:nvPr/>
          </p:nvPicPr>
          <p:blipFill>
            <a:blip r:embed="rId10"/>
            <a:stretch>
              <a:fillRect/>
            </a:stretch>
          </p:blipFill>
          <p:spPr>
            <a:xfrm>
              <a:off x="763462" y="4709339"/>
              <a:ext cx="3051384" cy="624035"/>
            </a:xfrm>
            <a:prstGeom prst="rect">
              <a:avLst/>
            </a:prstGeom>
          </p:spPr>
        </p:pic>
        <p:pic>
          <p:nvPicPr>
            <p:cNvPr id="57" name="图片 56"/>
            <p:cNvPicPr>
              <a:picLocks noChangeAspect="1"/>
            </p:cNvPicPr>
            <p:nvPr/>
          </p:nvPicPr>
          <p:blipFill>
            <a:blip r:embed="rId11"/>
            <a:stretch>
              <a:fillRect/>
            </a:stretch>
          </p:blipFill>
          <p:spPr>
            <a:xfrm>
              <a:off x="763462" y="1021996"/>
              <a:ext cx="5155694" cy="759431"/>
            </a:xfrm>
            <a:prstGeom prst="rect">
              <a:avLst/>
            </a:prstGeom>
          </p:spPr>
        </p:pic>
      </p:grpSp>
      <p:sp>
        <p:nvSpPr>
          <p:cNvPr id="2" name="文本框 1"/>
          <p:cNvSpPr txBox="1"/>
          <p:nvPr/>
        </p:nvSpPr>
        <p:spPr>
          <a:xfrm>
            <a:off x="2374477" y="1277317"/>
            <a:ext cx="776175" cy="369332"/>
          </a:xfrm>
          <a:prstGeom prst="rect">
            <a:avLst/>
          </a:prstGeom>
          <a:noFill/>
        </p:spPr>
        <p:txBody>
          <a:bodyPr wrap="none" rtlCol="0">
            <a:spAutoFit/>
          </a:bodyPr>
          <a:lstStyle/>
          <a:p>
            <a:r>
              <a:rPr lang="en-US" altLang="zh-CN" b="1" dirty="0"/>
              <a:t>GMM</a:t>
            </a:r>
            <a:endParaRPr lang="zh-CN" altLang="en-US" b="1" dirty="0"/>
          </a:p>
        </p:txBody>
      </p:sp>
      <p:sp>
        <p:nvSpPr>
          <p:cNvPr id="3" name="文本框 2"/>
          <p:cNvSpPr txBox="1"/>
          <p:nvPr/>
        </p:nvSpPr>
        <p:spPr>
          <a:xfrm>
            <a:off x="7249281" y="1277317"/>
            <a:ext cx="2392001" cy="369332"/>
          </a:xfrm>
          <a:prstGeom prst="rect">
            <a:avLst/>
          </a:prstGeom>
          <a:noFill/>
        </p:spPr>
        <p:txBody>
          <a:bodyPr wrap="none" rtlCol="0">
            <a:spAutoFit/>
          </a:bodyPr>
          <a:lstStyle/>
          <a:p>
            <a:r>
              <a:rPr lang="zh-CN" altLang="en-US" b="1" dirty="0"/>
              <a:t>基于</a:t>
            </a:r>
            <a:r>
              <a:rPr lang="en-US" altLang="zh-CN" b="1" dirty="0"/>
              <a:t>GMM</a:t>
            </a:r>
            <a:r>
              <a:rPr lang="zh-CN" altLang="en-US" b="1" dirty="0"/>
              <a:t>的异常检测</a:t>
            </a:r>
            <a:endParaRPr lang="zh-CN" altLang="en-US" b="1" dirty="0"/>
          </a:p>
        </p:txBody>
      </p:sp>
      <p:sp>
        <p:nvSpPr>
          <p:cNvPr id="6" name="箭头: 右 5"/>
          <p:cNvSpPr/>
          <p:nvPr/>
        </p:nvSpPr>
        <p:spPr>
          <a:xfrm>
            <a:off x="4966067" y="2898760"/>
            <a:ext cx="890803" cy="51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9008315" y="1890428"/>
            <a:ext cx="632967" cy="390099"/>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8" name="文本框 7"/>
              <p:cNvSpPr txBox="1"/>
              <p:nvPr/>
            </p:nvSpPr>
            <p:spPr>
              <a:xfrm>
                <a:off x="7929749" y="3255880"/>
                <a:ext cx="1818514" cy="391646"/>
              </a:xfrm>
              <a:prstGeom prst="rect">
                <a:avLst/>
              </a:prstGeom>
              <a:noFill/>
            </p:spPr>
            <p:txBody>
              <a:bodyPr wrap="square" rtlCol="0">
                <a:spAutoFit/>
              </a:bodyPr>
              <a:lstStyle/>
              <a:p>
                <a14:m>
                  <m:oMath xmlns:m="http://schemas.openxmlformats.org/officeDocument/2006/math">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𝑗</m:t>
                        </m:r>
                      </m:sub>
                    </m:sSub>
                  </m:oMath>
                </a14:m>
                <a:r>
                  <a:rPr lang="zh-CN" altLang="en-US" dirty="0">
                    <a:solidFill>
                      <a:srgbClr val="FF0000"/>
                    </a:solidFill>
                  </a:rPr>
                  <a:t> 对 </a:t>
                </a:r>
                <a14:m>
                  <m:oMath xmlns:m="http://schemas.openxmlformats.org/officeDocument/2006/math">
                    <m:sSub>
                      <m:sSubPr>
                        <m:ctrlPr>
                          <a:rPr lang="en-US" altLang="zh-CN" b="0" i="1" dirty="0" smtClean="0">
                            <a:solidFill>
                              <a:srgbClr val="FF0000"/>
                            </a:solidFill>
                            <a:latin typeface="Cambria Math" panose="02040503050406030204" pitchFamily="18" charset="0"/>
                          </a:rPr>
                        </m:ctrlPr>
                      </m:sSubPr>
                      <m:e>
                        <m:r>
                          <a:rPr lang="en-US" altLang="zh-CN" b="0" i="1" dirty="0">
                            <a:solidFill>
                              <a:srgbClr val="FF0000"/>
                            </a:solidFill>
                            <a:latin typeface="Cambria Math" panose="02040503050406030204" pitchFamily="18" charset="0"/>
                          </a:rPr>
                          <m:t>𝑥</m:t>
                        </m:r>
                      </m:e>
                      <m:sub>
                        <m:r>
                          <a:rPr lang="en-US" altLang="zh-CN" b="0" i="1" dirty="0" smtClean="0">
                            <a:solidFill>
                              <a:srgbClr val="FF0000"/>
                            </a:solidFill>
                            <a:latin typeface="Cambria Math" panose="02040503050406030204" pitchFamily="18" charset="0"/>
                          </a:rPr>
                          <m:t>𝑖</m:t>
                        </m:r>
                      </m:sub>
                    </m:sSub>
                  </m:oMath>
                </a14:m>
                <a:r>
                  <a:rPr lang="zh-CN" altLang="en-US" dirty="0">
                    <a:solidFill>
                      <a:srgbClr val="FF0000"/>
                    </a:solidFill>
                  </a:rPr>
                  <a:t> 的影响</a:t>
                </a:r>
                <a:endParaRPr lang="zh-CN" altLang="en-US" dirty="0">
                  <a:solidFill>
                    <a:srgbClr val="FF0000"/>
                  </a:solidFill>
                </a:endParaRPr>
              </a:p>
            </p:txBody>
          </p:sp>
        </mc:Choice>
        <mc:Fallback>
          <p:sp>
            <p:nvSpPr>
              <p:cNvPr id="8" name="文本框 7"/>
              <p:cNvSpPr txBox="1">
                <a:spLocks noRot="1" noChangeAspect="1" noMove="1" noResize="1" noEditPoints="1" noAdjustHandles="1" noChangeArrowheads="1" noChangeShapeType="1" noTextEdit="1"/>
              </p:cNvSpPr>
              <p:nvPr/>
            </p:nvSpPr>
            <p:spPr>
              <a:xfrm>
                <a:off x="7929749" y="3255880"/>
                <a:ext cx="1818514" cy="391646"/>
              </a:xfrm>
              <a:prstGeom prst="rect">
                <a:avLst/>
              </a:prstGeom>
              <a:blipFill rotWithShape="1">
                <a:blip r:embed="rId12"/>
                <a:stretch>
                  <a:fillRect l="-28" t="-60" r="21" b="22"/>
                </a:stretch>
              </a:blipFill>
            </p:spPr>
            <p:txBody>
              <a:bodyPr/>
              <a:lstStyle/>
              <a:p>
                <a:r>
                  <a:rPr lang="zh-CN" altLang="en-US">
                    <a:noFill/>
                  </a:rPr>
                  <a:t> </a:t>
                </a:r>
              </a:p>
            </p:txBody>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614805" y="469900"/>
            <a:ext cx="4560289" cy="5232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800" b="1" dirty="0">
                <a:latin typeface="汉仪雅酷黑 65W" panose="020B0604020202020204" charset="-122"/>
                <a:ea typeface="汉仪雅酷黑 65W" panose="020B0604020202020204" charset="-122"/>
                <a:cs typeface="+mn-ea"/>
                <a:sym typeface="+mn-lt"/>
              </a:rPr>
              <a:t>基于距离的方法</a:t>
            </a:r>
            <a:r>
              <a:rPr lang="en-US" altLang="zh-CN" sz="2800" b="1" dirty="0">
                <a:latin typeface="汉仪雅酷黑 65W" panose="020B0604020202020204" charset="-122"/>
                <a:ea typeface="汉仪雅酷黑 65W" panose="020B0604020202020204" charset="-122"/>
                <a:cs typeface="+mn-ea"/>
                <a:sym typeface="+mn-lt"/>
              </a:rPr>
              <a:t>——KNN</a:t>
            </a:r>
            <a:endParaRPr lang="zh-CN" altLang="en-US" sz="2800" b="1" dirty="0">
              <a:latin typeface="汉仪雅酷黑 65W" panose="020B0604020202020204" charset="-122"/>
              <a:ea typeface="汉仪雅酷黑 65W" panose="020B0604020202020204" charset="-122"/>
              <a:cs typeface="+mn-ea"/>
              <a:sym typeface="+mn-lt"/>
            </a:endParaRPr>
          </a:p>
        </p:txBody>
      </p:sp>
      <p:pic>
        <p:nvPicPr>
          <p:cNvPr id="10" name="图形 10"/>
          <p:cNvPicPr>
            <a:picLocks noChangeAspect="1"/>
          </p:cNvPicPr>
          <p:nvPr/>
        </p:nvPicPr>
        <p:blipFill>
          <a:blip r:embed="rId1"/>
          <a:stretch>
            <a:fillRect/>
          </a:stretch>
        </p:blipFill>
        <p:spPr>
          <a:xfrm>
            <a:off x="647014" y="606941"/>
            <a:ext cx="847725" cy="247650"/>
          </a:xfrm>
          <a:prstGeom prst="rect">
            <a:avLst/>
          </a:prstGeom>
        </p:spPr>
      </p:pic>
      <p:pic>
        <p:nvPicPr>
          <p:cNvPr id="59" name="图片 5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5637191" y="1467618"/>
            <a:ext cx="6326025" cy="3647588"/>
          </a:xfrm>
          <a:prstGeom prst="rect">
            <a:avLst/>
          </a:prstGeom>
          <a:noFill/>
          <a:ln>
            <a:noFill/>
          </a:ln>
        </p:spPr>
      </p:pic>
      <p:sp>
        <p:nvSpPr>
          <p:cNvPr id="4" name="文本框 3"/>
          <p:cNvSpPr txBox="1"/>
          <p:nvPr/>
        </p:nvSpPr>
        <p:spPr>
          <a:xfrm>
            <a:off x="5449893" y="5300705"/>
            <a:ext cx="6096964" cy="413703"/>
          </a:xfrm>
          <a:prstGeom prst="rect">
            <a:avLst/>
          </a:prstGeom>
          <a:noFill/>
        </p:spPr>
        <p:txBody>
          <a:bodyPr wrap="square">
            <a:spAutoFit/>
          </a:bodyPr>
          <a:lstStyle/>
          <a:p>
            <a:pPr lvl="2" algn="just">
              <a:lnSpc>
                <a:spcPct val="130000"/>
              </a:lnSpc>
            </a:pPr>
            <a:r>
              <a:rPr lang="en-US" altLang="zh-CN" b="1" kern="1400" dirty="0">
                <a:latin typeface="Times New Roman" panose="02020603050405020304" pitchFamily="18" charset="0"/>
                <a:ea typeface="宋体" panose="02010600030101010101" pitchFamily="2" charset="-122"/>
              </a:rPr>
              <a:t>2</a:t>
            </a:r>
            <a:r>
              <a:rPr lang="en-US" altLang="zh-CN" sz="1800" b="1" kern="1400" dirty="0">
                <a:effectLst/>
                <a:latin typeface="Times New Roman" panose="02020603050405020304" pitchFamily="18" charset="0"/>
                <a:ea typeface="宋体" panose="02010600030101010101" pitchFamily="2" charset="-122"/>
              </a:rPr>
              <a:t>.  </a:t>
            </a:r>
            <a:r>
              <a:rPr lang="zh-CN" altLang="zh-CN" sz="1800" b="1" kern="1400" dirty="0">
                <a:effectLst/>
                <a:latin typeface="Times New Roman" panose="02020603050405020304" pitchFamily="18" charset="0"/>
                <a:ea typeface="宋体" panose="02010600030101010101" pitchFamily="2" charset="-122"/>
              </a:rPr>
              <a:t>基于嵌套循环的方法（</a:t>
            </a:r>
            <a:r>
              <a:rPr lang="fr-FR" altLang="zh-CN" sz="1800" b="1" kern="1400" dirty="0">
                <a:effectLst/>
                <a:latin typeface="Times New Roman" panose="02020603050405020304" pitchFamily="18" charset="0"/>
                <a:ea typeface="宋体" panose="02010600030101010101" pitchFamily="2" charset="-122"/>
              </a:rPr>
              <a:t>Nested-loop Method</a:t>
            </a:r>
            <a:r>
              <a:rPr lang="zh-CN" altLang="zh-CN" sz="1800" b="1" kern="1400" dirty="0">
                <a:effectLst/>
                <a:latin typeface="Times New Roman" panose="02020603050405020304" pitchFamily="18" charset="0"/>
                <a:ea typeface="宋体" panose="02010600030101010101" pitchFamily="2" charset="-122"/>
              </a:rPr>
              <a:t>）</a:t>
            </a:r>
            <a:endParaRPr lang="zh-CN" altLang="zh-CN" sz="2000" b="1" kern="1400" dirty="0">
              <a:effectLst/>
              <a:latin typeface="Times New Roman" panose="02020603050405020304" pitchFamily="18" charset="0"/>
              <a:ea typeface="宋体" panose="02010600030101010101" pitchFamily="2" charset="-122"/>
            </a:endParaRPr>
          </a:p>
        </p:txBody>
      </p:sp>
      <p:pic>
        <p:nvPicPr>
          <p:cNvPr id="8" name="图片 7"/>
          <p:cNvPicPr>
            <a:picLocks noChangeAspect="1"/>
          </p:cNvPicPr>
          <p:nvPr/>
        </p:nvPicPr>
        <p:blipFill>
          <a:blip r:embed="rId3"/>
          <a:stretch>
            <a:fillRect/>
          </a:stretch>
        </p:blipFill>
        <p:spPr>
          <a:xfrm>
            <a:off x="6184006" y="531369"/>
            <a:ext cx="3105753" cy="398793"/>
          </a:xfrm>
          <a:prstGeom prst="rect">
            <a:avLst/>
          </a:prstGeom>
        </p:spPr>
      </p:pic>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15913"/>
          <a:stretch>
            <a:fillRect/>
          </a:stretch>
        </p:blipFill>
        <p:spPr bwMode="auto">
          <a:xfrm>
            <a:off x="1118487" y="1828921"/>
            <a:ext cx="3435814" cy="3200157"/>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872492" y="5322891"/>
            <a:ext cx="4514377" cy="369332"/>
          </a:xfrm>
          <a:prstGeom prst="rect">
            <a:avLst/>
          </a:prstGeom>
          <a:noFill/>
        </p:spPr>
        <p:txBody>
          <a:bodyPr wrap="none" rtlCol="0">
            <a:spAutoFit/>
          </a:bodyPr>
          <a:lstStyle/>
          <a:p>
            <a:r>
              <a:rPr lang="en-US" altLang="zh-CN" b="1" kern="1400" dirty="0">
                <a:latin typeface="Times New Roman" panose="02020603050405020304" pitchFamily="18" charset="0"/>
                <a:ea typeface="宋体" panose="02010600030101010101" pitchFamily="2" charset="-122"/>
              </a:rPr>
              <a:t>1. </a:t>
            </a:r>
            <a:r>
              <a:rPr lang="zh-CN" altLang="en-US" b="1" kern="1400" dirty="0">
                <a:latin typeface="Times New Roman" panose="02020603050405020304" pitchFamily="18" charset="0"/>
                <a:ea typeface="宋体" panose="02010600030101010101" pitchFamily="2" charset="-122"/>
              </a:rPr>
              <a:t>基于索引的方法（</a:t>
            </a:r>
            <a:r>
              <a:rPr lang="en-US" altLang="zh-CN" b="1" kern="1400" dirty="0">
                <a:latin typeface="Times New Roman" panose="02020603050405020304" pitchFamily="18" charset="0"/>
                <a:ea typeface="宋体" panose="02010600030101010101" pitchFamily="2" charset="-122"/>
              </a:rPr>
              <a:t>index-based Method</a:t>
            </a:r>
            <a:r>
              <a:rPr lang="zh-CN" altLang="en-US" b="1" kern="1400" dirty="0">
                <a:latin typeface="Times New Roman" panose="02020603050405020304" pitchFamily="18" charset="0"/>
                <a:ea typeface="宋体" panose="02010600030101010101" pitchFamily="2" charset="-122"/>
              </a:rPr>
              <a:t>）</a:t>
            </a:r>
            <a:endParaRPr lang="zh-CN" altLang="en-US" b="1" kern="1400" dirty="0">
              <a:latin typeface="Times New Roman" panose="02020603050405020304" pitchFamily="18" charset="0"/>
              <a:ea typeface="宋体" panose="02010600030101010101" pitchFamily="2"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614805" y="469900"/>
            <a:ext cx="4560289" cy="5232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800" b="1" dirty="0">
                <a:latin typeface="汉仪雅酷黑 65W" panose="020B0604020202020204" charset="-122"/>
                <a:ea typeface="汉仪雅酷黑 65W" panose="020B0604020202020204" charset="-122"/>
                <a:cs typeface="+mn-ea"/>
                <a:sym typeface="+mn-lt"/>
              </a:rPr>
              <a:t>基于距离的方法</a:t>
            </a:r>
            <a:r>
              <a:rPr lang="en-US" altLang="zh-CN" sz="2800" b="1" dirty="0">
                <a:latin typeface="汉仪雅酷黑 65W" panose="020B0604020202020204" charset="-122"/>
                <a:ea typeface="汉仪雅酷黑 65W" panose="020B0604020202020204" charset="-122"/>
                <a:cs typeface="+mn-ea"/>
                <a:sym typeface="+mn-lt"/>
              </a:rPr>
              <a:t>——KNN</a:t>
            </a:r>
            <a:endParaRPr lang="zh-CN" altLang="en-US" sz="2800" b="1" dirty="0">
              <a:latin typeface="汉仪雅酷黑 65W" panose="020B0604020202020204" charset="-122"/>
              <a:ea typeface="汉仪雅酷黑 65W" panose="020B0604020202020204" charset="-122"/>
              <a:cs typeface="+mn-ea"/>
              <a:sym typeface="+mn-lt"/>
            </a:endParaRPr>
          </a:p>
        </p:txBody>
      </p:sp>
      <p:pic>
        <p:nvPicPr>
          <p:cNvPr id="10" name="图形 10"/>
          <p:cNvPicPr>
            <a:picLocks noChangeAspect="1"/>
          </p:cNvPicPr>
          <p:nvPr/>
        </p:nvPicPr>
        <p:blipFill>
          <a:blip r:embed="rId1"/>
          <a:stretch>
            <a:fillRect/>
          </a:stretch>
        </p:blipFill>
        <p:spPr>
          <a:xfrm>
            <a:off x="647014" y="606941"/>
            <a:ext cx="847725" cy="247650"/>
          </a:xfrm>
          <a:prstGeom prst="rect">
            <a:avLst/>
          </a:prstGeom>
        </p:spPr>
      </p:pic>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494739" y="1583712"/>
            <a:ext cx="3309240" cy="3690576"/>
          </a:xfrm>
          <a:prstGeom prst="rect">
            <a:avLst/>
          </a:prstGeom>
          <a:noFill/>
          <a:ln>
            <a:noFill/>
          </a:ln>
        </p:spPr>
      </p:pic>
      <p:sp>
        <p:nvSpPr>
          <p:cNvPr id="6" name="文本框 5"/>
          <p:cNvSpPr txBox="1"/>
          <p:nvPr/>
        </p:nvSpPr>
        <p:spPr>
          <a:xfrm>
            <a:off x="153143" y="5451177"/>
            <a:ext cx="6096964" cy="413703"/>
          </a:xfrm>
          <a:prstGeom prst="rect">
            <a:avLst/>
          </a:prstGeom>
          <a:noFill/>
        </p:spPr>
        <p:txBody>
          <a:bodyPr wrap="square">
            <a:spAutoFit/>
          </a:bodyPr>
          <a:lstStyle/>
          <a:p>
            <a:pPr lvl="2" algn="just">
              <a:lnSpc>
                <a:spcPct val="130000"/>
              </a:lnSpc>
            </a:pPr>
            <a:r>
              <a:rPr lang="en-US" altLang="zh-CN" b="1" kern="1400" dirty="0">
                <a:latin typeface="Times New Roman" panose="02020603050405020304" pitchFamily="18" charset="0"/>
                <a:ea typeface="宋体" panose="02010600030101010101" pitchFamily="2" charset="-122"/>
              </a:rPr>
              <a:t>3</a:t>
            </a:r>
            <a:r>
              <a:rPr lang="en-US" altLang="zh-CN" sz="1800" b="1" kern="1400" dirty="0">
                <a:effectLst/>
                <a:latin typeface="Times New Roman" panose="02020603050405020304" pitchFamily="18" charset="0"/>
                <a:ea typeface="宋体" panose="02010600030101010101" pitchFamily="2" charset="-122"/>
              </a:rPr>
              <a:t>.  </a:t>
            </a:r>
            <a:r>
              <a:rPr lang="zh-CN" altLang="zh-CN" sz="1800" b="1" kern="1400" dirty="0">
                <a:effectLst/>
                <a:latin typeface="Times New Roman" panose="02020603050405020304" pitchFamily="18" charset="0"/>
                <a:ea typeface="宋体" panose="02010600030101010101" pitchFamily="2" charset="-122"/>
              </a:rPr>
              <a:t>基于单元格的方法（</a:t>
            </a:r>
            <a:r>
              <a:rPr lang="fr-FR" altLang="zh-CN" sz="1800" b="1" kern="1400" dirty="0">
                <a:effectLst/>
                <a:latin typeface="Times New Roman" panose="02020603050405020304" pitchFamily="18" charset="0"/>
                <a:ea typeface="宋体" panose="02010600030101010101" pitchFamily="2" charset="-122"/>
              </a:rPr>
              <a:t>Cell-based Method</a:t>
            </a:r>
            <a:r>
              <a:rPr lang="zh-CN" altLang="zh-CN" sz="1800" b="1" kern="1400" dirty="0">
                <a:effectLst/>
                <a:latin typeface="Times New Roman" panose="02020603050405020304" pitchFamily="18" charset="0"/>
                <a:ea typeface="宋体" panose="02010600030101010101" pitchFamily="2" charset="-122"/>
              </a:rPr>
              <a:t>）</a:t>
            </a:r>
            <a:endParaRPr lang="zh-CN" altLang="zh-CN" sz="2000" b="1" kern="1400" dirty="0">
              <a:effectLst/>
              <a:latin typeface="Times New Roman" panose="02020603050405020304" pitchFamily="18" charset="0"/>
              <a:ea typeface="宋体" panose="02010600030101010101" pitchFamily="2" charset="-122"/>
            </a:endParaRPr>
          </a:p>
        </p:txBody>
      </p:sp>
      <p:pic>
        <p:nvPicPr>
          <p:cNvPr id="8" name="图片 7"/>
          <p:cNvPicPr>
            <a:picLocks noChangeAspect="1"/>
          </p:cNvPicPr>
          <p:nvPr/>
        </p:nvPicPr>
        <p:blipFill>
          <a:blip r:embed="rId3"/>
          <a:stretch>
            <a:fillRect/>
          </a:stretch>
        </p:blipFill>
        <p:spPr>
          <a:xfrm>
            <a:off x="6184006" y="531369"/>
            <a:ext cx="3105753" cy="398793"/>
          </a:xfrm>
          <a:prstGeom prst="rect">
            <a:avLst/>
          </a:prstGeom>
        </p:spPr>
      </p:pic>
      <mc:AlternateContent xmlns:mc="http://schemas.openxmlformats.org/markup-compatibility/2006">
        <mc:Choice xmlns:a14="http://schemas.microsoft.com/office/drawing/2010/main" Requires="a14">
          <p:sp>
            <p:nvSpPr>
              <p:cNvPr id="17" name="文本框 16"/>
              <p:cNvSpPr txBox="1"/>
              <p:nvPr/>
            </p:nvSpPr>
            <p:spPr>
              <a:xfrm>
                <a:off x="5629636" y="1720840"/>
                <a:ext cx="5420653" cy="3416320"/>
              </a:xfrm>
              <a:prstGeom prst="rect">
                <a:avLst/>
              </a:prstGeom>
              <a:noFill/>
            </p:spPr>
            <p:txBody>
              <a:bodyPr wrap="square">
                <a:spAutoFit/>
              </a:bodyPr>
              <a:lstStyle/>
              <a:p>
                <a:r>
                  <a:rPr lang="zh-CN" altLang="en-US" sz="2400" dirty="0">
                    <a:latin typeface="宋体" panose="02010600030101010101" pitchFamily="2" charset="-122"/>
                    <a:ea typeface="宋体" panose="02010600030101010101" pitchFamily="2" charset="-122"/>
                  </a:rPr>
                  <a:t>对于每一个单元格</a:t>
                </a:r>
                <a:r>
                  <a:rPr lang="en-US" altLang="zh-CN" sz="2400" dirty="0">
                    <a:latin typeface="宋体" panose="02010600030101010101" pitchFamily="2" charset="-122"/>
                    <a:ea typeface="宋体" panose="02010600030101010101" pitchFamily="2" charset="-122"/>
                  </a:rPr>
                  <a:t>A</a:t>
                </a:r>
                <a:r>
                  <a:rPr lang="zh-CN" altLang="en-US" sz="2400" dirty="0">
                    <a:latin typeface="宋体" panose="02010600030101010101" pitchFamily="2" charset="-122"/>
                    <a:ea typeface="宋体" panose="02010600030101010101" pitchFamily="2" charset="-122"/>
                  </a:rPr>
                  <a:t>：</a:t>
                </a:r>
                <a:endParaRPr lang="en-US" altLang="zh-CN" sz="2400" dirty="0">
                  <a:latin typeface="宋体" panose="02010600030101010101" pitchFamily="2" charset="-122"/>
                  <a:ea typeface="宋体" panose="02010600030101010101" pitchFamily="2" charset="-122"/>
                </a:endParaRPr>
              </a:p>
              <a:p>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）若该单元格以及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𝐿</m:t>
                        </m:r>
                      </m:e>
                      <m:sub>
                        <m:r>
                          <a:rPr lang="en-US" altLang="zh-CN" sz="2400" b="0" i="1" smtClean="0">
                            <a:latin typeface="Cambria Math" panose="02040503050406030204" pitchFamily="18" charset="0"/>
                          </a:rPr>
                          <m:t>1</m:t>
                        </m:r>
                      </m:sub>
                    </m:sSub>
                  </m:oMath>
                </a14:m>
                <a:r>
                  <a:rPr lang="zh-CN" altLang="en-US" sz="2400" dirty="0">
                    <a:latin typeface="宋体" panose="02010600030101010101" pitchFamily="2" charset="-122"/>
                    <a:ea typeface="宋体" panose="02010600030101010101" pitchFamily="2" charset="-122"/>
                  </a:rPr>
                  <a:t>单元格中包含了超过 𝑀 个数据点，那么这些数据点都被认为是正常点；</a:t>
                </a:r>
                <a:endParaRPr lang="en-US" altLang="zh-CN" sz="2400" dirty="0">
                  <a:latin typeface="宋体" panose="02010600030101010101" pitchFamily="2" charset="-122"/>
                  <a:ea typeface="宋体" panose="02010600030101010101" pitchFamily="2" charset="-122"/>
                </a:endParaRPr>
              </a:p>
              <a:p>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）若该单元格、</a:t>
                </a:r>
                <a14:m>
                  <m:oMath xmlns:m="http://schemas.openxmlformats.org/officeDocument/2006/math">
                    <m:sSub>
                      <m:sSubPr>
                        <m:ctrlPr>
                          <a:rPr lang="en-US" altLang="zh-CN" sz="2400" i="1" dirty="0">
                            <a:latin typeface="Cambria Math" panose="02040503050406030204" pitchFamily="18" charset="0"/>
                          </a:rPr>
                        </m:ctrlPr>
                      </m:sSubPr>
                      <m:e>
                        <m:r>
                          <a:rPr lang="zh-CN" altLang="en-US" sz="2400" i="1" dirty="0" smtClean="0">
                            <a:latin typeface="Cambria Math" panose="02040503050406030204" pitchFamily="18" charset="0"/>
                          </a:rPr>
                          <m:t>𝐿</m:t>
                        </m:r>
                      </m:e>
                      <m:sub>
                        <m:r>
                          <a:rPr lang="en-US" altLang="zh-CN" sz="2400" i="1" dirty="0">
                            <a:latin typeface="Cambria Math" panose="02040503050406030204" pitchFamily="18" charset="0"/>
                          </a:rPr>
                          <m:t>1</m:t>
                        </m:r>
                      </m:sub>
                    </m:sSub>
                  </m:oMath>
                </a14:m>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单元格以及 </a:t>
                </a:r>
                <a14:m>
                  <m:oMath xmlns:m="http://schemas.openxmlformats.org/officeDocument/2006/math">
                    <m:sSub>
                      <m:sSubPr>
                        <m:ctrlPr>
                          <a:rPr lang="en-US" altLang="zh-CN" sz="2400" i="1" dirty="0">
                            <a:latin typeface="Cambria Math" panose="02040503050406030204" pitchFamily="18" charset="0"/>
                          </a:rPr>
                        </m:ctrlPr>
                      </m:sSubPr>
                      <m:e>
                        <m:r>
                          <a:rPr lang="zh-CN" altLang="en-US" sz="2400" i="1" dirty="0" smtClean="0">
                            <a:latin typeface="Cambria Math" panose="02040503050406030204" pitchFamily="18" charset="0"/>
                          </a:rPr>
                          <m:t>𝐿</m:t>
                        </m:r>
                      </m:e>
                      <m:sub>
                        <m:r>
                          <a:rPr lang="en-US" altLang="zh-CN" sz="2400" i="1" dirty="0">
                            <a:latin typeface="Cambria Math" panose="02040503050406030204" pitchFamily="18" charset="0"/>
                          </a:rPr>
                          <m:t>2</m:t>
                        </m:r>
                      </m:sub>
                    </m:sSub>
                  </m:oMath>
                </a14:m>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单元格内包含少于 𝑀 个数据点，则单元格</a:t>
                </a:r>
                <a:r>
                  <a:rPr lang="en-US" altLang="zh-CN" sz="2400" dirty="0">
                    <a:latin typeface="宋体" panose="02010600030101010101" pitchFamily="2" charset="-122"/>
                    <a:ea typeface="宋体" panose="02010600030101010101" pitchFamily="2" charset="-122"/>
                  </a:rPr>
                  <a:t>A</a:t>
                </a:r>
                <a:r>
                  <a:rPr lang="zh-CN" altLang="en-US" sz="2400" dirty="0">
                    <a:latin typeface="宋体" panose="02010600030101010101" pitchFamily="2" charset="-122"/>
                    <a:ea typeface="宋体" panose="02010600030101010101" pitchFamily="2" charset="-122"/>
                  </a:rPr>
                  <a:t>中的所有点都是异常点。</a:t>
                </a:r>
                <a:endParaRPr lang="zh-CN" altLang="en-US" sz="2400" dirty="0">
                  <a:latin typeface="宋体" panose="02010600030101010101" pitchFamily="2" charset="-122"/>
                  <a:ea typeface="宋体" panose="02010600030101010101" pitchFamily="2" charset="-122"/>
                </a:endParaRPr>
              </a:p>
            </p:txBody>
          </p:sp>
        </mc:Choice>
        <mc:Fallback>
          <p:sp>
            <p:nvSpPr>
              <p:cNvPr id="17" name="文本框 16"/>
              <p:cNvSpPr txBox="1">
                <a:spLocks noRot="1" noChangeAspect="1" noMove="1" noResize="1" noEditPoints="1" noAdjustHandles="1" noChangeArrowheads="1" noChangeShapeType="1" noTextEdit="1"/>
              </p:cNvSpPr>
              <p:nvPr/>
            </p:nvSpPr>
            <p:spPr>
              <a:xfrm>
                <a:off x="5629636" y="1720840"/>
                <a:ext cx="5420653" cy="3416320"/>
              </a:xfrm>
              <a:prstGeom prst="rect">
                <a:avLst/>
              </a:prstGeom>
              <a:blipFill rotWithShape="1">
                <a:blip r:embed="rId4"/>
                <a:stretch>
                  <a:fillRect l="-7" t="-18"/>
                </a:stretch>
              </a:blipFill>
            </p:spPr>
            <p:txBody>
              <a:bodyPr/>
              <a:lstStyle/>
              <a:p>
                <a:r>
                  <a:rPr lang="zh-CN" alt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614805" y="469900"/>
            <a:ext cx="4895954" cy="5232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800" b="1" dirty="0">
                <a:latin typeface="汉仪雅酷黑 65W" panose="020B0604020202020204" charset="-122"/>
                <a:ea typeface="汉仪雅酷黑 65W" panose="020B0604020202020204" charset="-122"/>
                <a:cs typeface="+mn-ea"/>
                <a:sym typeface="+mn-lt"/>
              </a:rPr>
              <a:t>基于距离的方法</a:t>
            </a:r>
            <a:r>
              <a:rPr lang="en-US" altLang="zh-CN" sz="2800" b="1" dirty="0">
                <a:latin typeface="汉仪雅酷黑 65W" panose="020B0604020202020204" charset="-122"/>
                <a:ea typeface="汉仪雅酷黑 65W" panose="020B0604020202020204" charset="-122"/>
                <a:cs typeface="+mn-ea"/>
                <a:sym typeface="+mn-lt"/>
              </a:rPr>
              <a:t>——LDOF</a:t>
            </a:r>
            <a:endParaRPr lang="en-US" altLang="zh-CN" sz="2800" b="1" dirty="0">
              <a:latin typeface="汉仪雅酷黑 65W" panose="020B0604020202020204" charset="-122"/>
              <a:ea typeface="汉仪雅酷黑 65W" panose="020B0604020202020204" charset="-122"/>
              <a:cs typeface="+mn-ea"/>
              <a:sym typeface="+mn-lt"/>
            </a:endParaRPr>
          </a:p>
        </p:txBody>
      </p:sp>
      <p:pic>
        <p:nvPicPr>
          <p:cNvPr id="10" name="图形 10"/>
          <p:cNvPicPr>
            <a:picLocks noChangeAspect="1"/>
          </p:cNvPicPr>
          <p:nvPr/>
        </p:nvPicPr>
        <p:blipFill>
          <a:blip r:embed="rId1"/>
          <a:stretch>
            <a:fillRect/>
          </a:stretch>
        </p:blipFill>
        <p:spPr>
          <a:xfrm>
            <a:off x="647014" y="606941"/>
            <a:ext cx="847725" cy="247650"/>
          </a:xfrm>
          <a:prstGeom prst="rect">
            <a:avLst/>
          </a:prstGeom>
        </p:spPr>
      </p:pic>
      <p:pic>
        <p:nvPicPr>
          <p:cNvPr id="11" name="图片 10"/>
          <p:cNvPicPr>
            <a:picLocks noChangeAspect="1"/>
          </p:cNvPicPr>
          <p:nvPr/>
        </p:nvPicPr>
        <p:blipFill>
          <a:blip r:embed="rId2"/>
          <a:stretch>
            <a:fillRect/>
          </a:stretch>
        </p:blipFill>
        <p:spPr>
          <a:xfrm>
            <a:off x="962069" y="1155715"/>
            <a:ext cx="9381774" cy="5037471"/>
          </a:xfrm>
          <a:prstGeom prst="rect">
            <a:avLst/>
          </a:prstGeom>
        </p:spPr>
      </p:pic>
      <p:sp>
        <p:nvSpPr>
          <p:cNvPr id="4" name="文本框 3"/>
          <p:cNvSpPr txBox="1"/>
          <p:nvPr/>
        </p:nvSpPr>
        <p:spPr>
          <a:xfrm>
            <a:off x="6046325" y="549356"/>
            <a:ext cx="4179908" cy="400110"/>
          </a:xfrm>
          <a:prstGeom prst="rect">
            <a:avLst/>
          </a:prstGeom>
          <a:noFill/>
        </p:spPr>
        <p:txBody>
          <a:bodyPr wrap="square">
            <a:spAutoFit/>
          </a:bodyPr>
          <a:lstStyle/>
          <a:p>
            <a:r>
              <a:rPr lang="en-US" altLang="zh-CN" sz="2000" kern="100" dirty="0">
                <a:effectLst/>
                <a:latin typeface="Times New Roman" panose="02020603050405020304" pitchFamily="18" charset="0"/>
                <a:ea typeface="宋体" panose="02010600030101010101" pitchFamily="2" charset="-122"/>
              </a:rPr>
              <a:t>Local Distance-based Outlier Factor </a:t>
            </a:r>
            <a:endParaRPr lang="zh-CN" altLang="en-US" sz="2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614805" y="469900"/>
            <a:ext cx="5000127" cy="5232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800" b="1" dirty="0">
                <a:latin typeface="汉仪雅酷黑 65W" panose="020B0604020202020204" charset="-122"/>
                <a:ea typeface="汉仪雅酷黑 65W" panose="020B0604020202020204" charset="-122"/>
                <a:cs typeface="+mn-ea"/>
                <a:sym typeface="+mn-lt"/>
              </a:rPr>
              <a:t>基于聚类的方法</a:t>
            </a:r>
            <a:r>
              <a:rPr lang="en-US" altLang="zh-CN" sz="2800" b="1" dirty="0">
                <a:latin typeface="汉仪雅酷黑 65W" panose="020B0604020202020204" charset="-122"/>
                <a:ea typeface="汉仪雅酷黑 65W" panose="020B0604020202020204" charset="-122"/>
                <a:cs typeface="+mn-ea"/>
                <a:sym typeface="+mn-lt"/>
              </a:rPr>
              <a:t>——DBSCAN</a:t>
            </a:r>
            <a:endParaRPr lang="zh-CN" altLang="en-US" sz="2800" b="1" dirty="0">
              <a:latin typeface="汉仪雅酷黑 65W" panose="020B0604020202020204" charset="-122"/>
              <a:ea typeface="汉仪雅酷黑 65W" panose="020B0604020202020204" charset="-122"/>
              <a:cs typeface="+mn-ea"/>
              <a:sym typeface="+mn-lt"/>
            </a:endParaRPr>
          </a:p>
        </p:txBody>
      </p:sp>
      <p:pic>
        <p:nvPicPr>
          <p:cNvPr id="10" name="图形 10"/>
          <p:cNvPicPr>
            <a:picLocks noChangeAspect="1"/>
          </p:cNvPicPr>
          <p:nvPr/>
        </p:nvPicPr>
        <p:blipFill>
          <a:blip r:embed="rId1"/>
          <a:stretch>
            <a:fillRect/>
          </a:stretch>
        </p:blipFill>
        <p:spPr>
          <a:xfrm>
            <a:off x="647014" y="606941"/>
            <a:ext cx="847725" cy="247650"/>
          </a:xfrm>
          <a:prstGeom prst="rect">
            <a:avLst/>
          </a:prstGeom>
        </p:spPr>
      </p:pic>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614805" y="1539501"/>
            <a:ext cx="3778998" cy="3778998"/>
          </a:xfrm>
          <a:prstGeom prst="rect">
            <a:avLst/>
          </a:prstGeom>
          <a:noFill/>
          <a:ln>
            <a:noFill/>
          </a:ln>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325699" y="1616530"/>
            <a:ext cx="3701969" cy="3701969"/>
          </a:xfrm>
          <a:prstGeom prst="rect">
            <a:avLst/>
          </a:prstGeom>
          <a:noFill/>
          <a:ln>
            <a:noFill/>
          </a:ln>
        </p:spPr>
      </p:pic>
      <p:sp>
        <p:nvSpPr>
          <p:cNvPr id="11" name="文本框 10"/>
          <p:cNvSpPr txBox="1"/>
          <p:nvPr/>
        </p:nvSpPr>
        <p:spPr>
          <a:xfrm>
            <a:off x="1371737" y="5340684"/>
            <a:ext cx="3778998" cy="413703"/>
          </a:xfrm>
          <a:prstGeom prst="rect">
            <a:avLst/>
          </a:prstGeom>
          <a:noFill/>
        </p:spPr>
        <p:txBody>
          <a:bodyPr wrap="square">
            <a:spAutoFit/>
          </a:bodyPr>
          <a:lstStyle/>
          <a:p>
            <a:pPr indent="800100" algn="just">
              <a:lnSpc>
                <a:spcPct val="130000"/>
              </a:lnSpc>
            </a:pPr>
            <a:r>
              <a:rPr lang="zh-CN" altLang="zh-CN"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a</a:t>
            </a:r>
            <a:r>
              <a:rPr lang="zh-CN" altLang="zh-CN"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DBSCAN</a:t>
            </a:r>
            <a:r>
              <a:rPr lang="zh-CN" altLang="zh-CN" sz="1800" kern="100" dirty="0">
                <a:effectLst/>
                <a:latin typeface="Times New Roman" panose="02020603050405020304" pitchFamily="18" charset="0"/>
                <a:ea typeface="宋体" panose="02010600030101010101" pitchFamily="2" charset="-122"/>
              </a:rPr>
              <a:t>关键概念</a:t>
            </a:r>
            <a:endParaRPr lang="zh-CN" altLang="zh-CN" sz="1800" kern="100" dirty="0">
              <a:effectLst/>
              <a:latin typeface="Times New Roman" panose="02020603050405020304" pitchFamily="18" charset="0"/>
              <a:ea typeface="宋体" panose="02010600030101010101" pitchFamily="2" charset="-122"/>
            </a:endParaRPr>
          </a:p>
        </p:txBody>
      </p:sp>
      <p:sp>
        <p:nvSpPr>
          <p:cNvPr id="13" name="文本框 12"/>
          <p:cNvSpPr txBox="1"/>
          <p:nvPr/>
        </p:nvSpPr>
        <p:spPr>
          <a:xfrm>
            <a:off x="6891277" y="5360873"/>
            <a:ext cx="2817820" cy="369332"/>
          </a:xfrm>
          <a:prstGeom prst="rect">
            <a:avLst/>
          </a:prstGeom>
          <a:noFill/>
        </p:spPr>
        <p:txBody>
          <a:bodyPr wrap="square">
            <a:spAutoFit/>
          </a:bodyPr>
          <a:lstStyle/>
          <a:p>
            <a:r>
              <a:rPr lang="zh-CN" altLang="zh-CN"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b</a:t>
            </a:r>
            <a:r>
              <a:rPr lang="zh-CN" altLang="zh-CN"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DBSCAN</a:t>
            </a:r>
            <a:r>
              <a:rPr lang="zh-CN" altLang="zh-CN" sz="1800" kern="100" dirty="0">
                <a:effectLst/>
                <a:latin typeface="Times New Roman" panose="02020603050405020304" pitchFamily="18" charset="0"/>
                <a:ea typeface="宋体" panose="02010600030101010101" pitchFamily="2" charset="-122"/>
              </a:rPr>
              <a:t>聚类过程</a:t>
            </a:r>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614805" y="469900"/>
            <a:ext cx="7901326" cy="5232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800" b="1" dirty="0">
                <a:latin typeface="汉仪雅酷黑 65W" panose="020B0604020202020204" charset="-122"/>
                <a:ea typeface="汉仪雅酷黑 65W" panose="020B0604020202020204" charset="-122"/>
                <a:cs typeface="+mn-ea"/>
                <a:sym typeface="+mn-lt"/>
              </a:rPr>
              <a:t>基于集成的方法</a:t>
            </a:r>
            <a:r>
              <a:rPr lang="en-US" altLang="zh-CN" sz="2800" b="1" dirty="0">
                <a:latin typeface="汉仪雅酷黑 65W" panose="020B0604020202020204" charset="-122"/>
                <a:ea typeface="汉仪雅酷黑 65W" panose="020B0604020202020204" charset="-122"/>
                <a:cs typeface="+mn-ea"/>
                <a:sym typeface="+mn-lt"/>
              </a:rPr>
              <a:t>——Feature Bagging</a:t>
            </a:r>
            <a:endParaRPr lang="zh-CN" altLang="en-US" sz="2800" b="1" dirty="0">
              <a:latin typeface="汉仪雅酷黑 65W" panose="020B0604020202020204" charset="-122"/>
              <a:ea typeface="汉仪雅酷黑 65W" panose="020B0604020202020204" charset="-122"/>
              <a:cs typeface="+mn-ea"/>
              <a:sym typeface="+mn-lt"/>
            </a:endParaRPr>
          </a:p>
        </p:txBody>
      </p:sp>
      <p:pic>
        <p:nvPicPr>
          <p:cNvPr id="10" name="图形 10"/>
          <p:cNvPicPr>
            <a:picLocks noChangeAspect="1"/>
          </p:cNvPicPr>
          <p:nvPr/>
        </p:nvPicPr>
        <p:blipFill>
          <a:blip r:embed="rId1"/>
          <a:stretch>
            <a:fillRect/>
          </a:stretch>
        </p:blipFill>
        <p:spPr>
          <a:xfrm>
            <a:off x="647014" y="606941"/>
            <a:ext cx="847725" cy="247650"/>
          </a:xfrm>
          <a:prstGeom prst="rect">
            <a:avLst/>
          </a:prstGeom>
        </p:spPr>
      </p:pic>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13875" y="2202438"/>
            <a:ext cx="5505563" cy="2687866"/>
          </a:xfrm>
          <a:prstGeom prst="rect">
            <a:avLst/>
          </a:prstGeom>
          <a:noFill/>
          <a:ln>
            <a:noFill/>
          </a:ln>
        </p:spPr>
      </p:pic>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096000" y="2202438"/>
            <a:ext cx="5505563" cy="2687866"/>
          </a:xfrm>
          <a:prstGeom prst="rect">
            <a:avLst/>
          </a:prstGeom>
          <a:noFill/>
          <a:ln>
            <a:noFill/>
          </a:ln>
        </p:spPr>
      </p:pic>
      <p:cxnSp>
        <p:nvCxnSpPr>
          <p:cNvPr id="7" name="直接连接符 6"/>
          <p:cNvCxnSpPr/>
          <p:nvPr/>
        </p:nvCxnSpPr>
        <p:spPr>
          <a:xfrm>
            <a:off x="7882360" y="2361235"/>
            <a:ext cx="642394" cy="26621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7534143" y="1833106"/>
            <a:ext cx="1338828" cy="369332"/>
          </a:xfrm>
          <a:prstGeom prst="rect">
            <a:avLst/>
          </a:prstGeom>
          <a:noFill/>
        </p:spPr>
        <p:txBody>
          <a:bodyPr wrap="none" rtlCol="0">
            <a:spAutoFit/>
          </a:bodyPr>
          <a:lstStyle/>
          <a:p>
            <a:r>
              <a:rPr lang="zh-CN" altLang="en-US" b="1" dirty="0">
                <a:solidFill>
                  <a:srgbClr val="FF0000"/>
                </a:solidFill>
              </a:rPr>
              <a:t>特征子空间</a:t>
            </a:r>
            <a:endParaRPr lang="zh-CN" altLang="en-US" b="1" dirty="0">
              <a:solidFill>
                <a:srgbClr val="FF0000"/>
              </a:solidFill>
            </a:endParaRPr>
          </a:p>
        </p:txBody>
      </p:sp>
      <p:sp>
        <p:nvSpPr>
          <p:cNvPr id="15" name="文本框 14"/>
          <p:cNvSpPr txBox="1"/>
          <p:nvPr/>
        </p:nvSpPr>
        <p:spPr>
          <a:xfrm>
            <a:off x="2573755" y="5236487"/>
            <a:ext cx="985802" cy="369332"/>
          </a:xfrm>
          <a:prstGeom prst="rect">
            <a:avLst/>
          </a:prstGeom>
          <a:noFill/>
        </p:spPr>
        <p:txBody>
          <a:bodyPr wrap="square">
            <a:spAutoFit/>
          </a:bodyPr>
          <a:lstStyle/>
          <a:p>
            <a:r>
              <a:rPr lang="en-US" altLang="zh-CN" sz="1800" b="1" kern="100" dirty="0">
                <a:effectLst/>
                <a:latin typeface="Times New Roman" panose="02020603050405020304" pitchFamily="18" charset="0"/>
                <a:ea typeface="宋体" panose="02010600030101010101" pitchFamily="2" charset="-122"/>
              </a:rPr>
              <a:t>Bagging</a:t>
            </a:r>
            <a:endParaRPr lang="zh-CN" altLang="en-US" b="1" dirty="0"/>
          </a:p>
        </p:txBody>
      </p:sp>
      <p:sp>
        <p:nvSpPr>
          <p:cNvPr id="16" name="文本框 15"/>
          <p:cNvSpPr txBox="1"/>
          <p:nvPr/>
        </p:nvSpPr>
        <p:spPr>
          <a:xfrm>
            <a:off x="8018817" y="5236487"/>
            <a:ext cx="1854388" cy="369332"/>
          </a:xfrm>
          <a:prstGeom prst="rect">
            <a:avLst/>
          </a:prstGeom>
          <a:noFill/>
        </p:spPr>
        <p:txBody>
          <a:bodyPr wrap="square">
            <a:spAutoFit/>
          </a:bodyPr>
          <a:lstStyle/>
          <a:p>
            <a:r>
              <a:rPr lang="en-US" altLang="zh-CN" sz="1800" b="1" kern="100" dirty="0">
                <a:effectLst/>
                <a:latin typeface="Times New Roman" panose="02020603050405020304" pitchFamily="18" charset="0"/>
                <a:ea typeface="宋体" panose="02010600030101010101" pitchFamily="2" charset="-122"/>
              </a:rPr>
              <a:t>Feature Bagging</a:t>
            </a:r>
            <a:endParaRPr lang="zh-CN" altLang="en-US"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289884" y="336331"/>
            <a:ext cx="1612232" cy="877163"/>
            <a:chOff x="5042235" y="604342"/>
            <a:chExt cx="1612232" cy="877163"/>
          </a:xfrm>
        </p:grpSpPr>
        <p:sp>
          <p:nvSpPr>
            <p:cNvPr id="20" name="Footer Text"/>
            <p:cNvSpPr txBox="1"/>
            <p:nvPr/>
          </p:nvSpPr>
          <p:spPr>
            <a:xfrm>
              <a:off x="5042235" y="604342"/>
              <a:ext cx="1612232" cy="61531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4000" b="1" dirty="0">
                  <a:latin typeface="汉仪雅酷黑 65W" panose="020B0604020202020204" charset="-122"/>
                  <a:ea typeface="汉仪雅酷黑 65W" panose="020B0604020202020204" charset="-122"/>
                  <a:cs typeface="汉仪雅酷黑 65W" panose="020B0604020202020204" charset="-122"/>
                  <a:sym typeface="+mn-lt"/>
                </a:rPr>
                <a:t>目  录</a:t>
              </a:r>
              <a:endParaRPr lang="zh-CN" altLang="en-US" sz="4000" b="1" dirty="0">
                <a:latin typeface="汉仪雅酷黑 65W" panose="020B0604020202020204" charset="-122"/>
                <a:ea typeface="汉仪雅酷黑 65W" panose="020B0604020202020204" charset="-122"/>
                <a:cs typeface="汉仪雅酷黑 65W" panose="020B0604020202020204" charset="-122"/>
                <a:sym typeface="+mn-lt"/>
              </a:endParaRPr>
            </a:p>
          </p:txBody>
        </p:sp>
        <p:sp>
          <p:nvSpPr>
            <p:cNvPr id="21" name="文本框 3"/>
            <p:cNvSpPr txBox="1"/>
            <p:nvPr/>
          </p:nvSpPr>
          <p:spPr>
            <a:xfrm>
              <a:off x="5181434" y="1219895"/>
              <a:ext cx="1333835" cy="26161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en-US" altLang="zh-CN" sz="1100" b="1" dirty="0">
                  <a:latin typeface="汉仪雅酷黑 65W" panose="020B0604020202020204" charset="-122"/>
                  <a:ea typeface="汉仪雅酷黑 65W" panose="020B0604020202020204" charset="-122"/>
                  <a:cs typeface="+mn-ea"/>
                  <a:sym typeface="+mn-lt"/>
                </a:rPr>
                <a:t>Contents</a:t>
              </a:r>
              <a:endParaRPr lang="en-US" altLang="zh-CN" sz="1100" b="1" dirty="0">
                <a:latin typeface="汉仪雅酷黑 65W" panose="020B0604020202020204" charset="-122"/>
                <a:ea typeface="汉仪雅酷黑 65W" panose="020B0604020202020204" charset="-122"/>
                <a:cs typeface="+mn-ea"/>
                <a:sym typeface="+mn-lt"/>
              </a:endParaRPr>
            </a:p>
          </p:txBody>
        </p:sp>
      </p:grpSp>
      <p:cxnSp>
        <p:nvCxnSpPr>
          <p:cNvPr id="49" name="Straight Connector 25"/>
          <p:cNvCxnSpPr/>
          <p:nvPr/>
        </p:nvCxnSpPr>
        <p:spPr>
          <a:xfrm>
            <a:off x="3999809" y="2477338"/>
            <a:ext cx="0" cy="2051329"/>
          </a:xfrm>
          <a:prstGeom prst="line">
            <a:avLst/>
          </a:prstGeom>
          <a:solidFill>
            <a:schemeClr val="tx2"/>
          </a:solidFill>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26"/>
          <p:cNvCxnSpPr/>
          <p:nvPr/>
        </p:nvCxnSpPr>
        <p:spPr>
          <a:xfrm>
            <a:off x="6094998" y="2483990"/>
            <a:ext cx="0" cy="2051329"/>
          </a:xfrm>
          <a:prstGeom prst="line">
            <a:avLst/>
          </a:prstGeom>
          <a:solidFill>
            <a:schemeClr val="tx2"/>
          </a:solidFill>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27"/>
          <p:cNvCxnSpPr/>
          <p:nvPr/>
        </p:nvCxnSpPr>
        <p:spPr>
          <a:xfrm>
            <a:off x="8242115" y="2490641"/>
            <a:ext cx="0" cy="2051329"/>
          </a:xfrm>
          <a:prstGeom prst="line">
            <a:avLst/>
          </a:prstGeom>
          <a:solidFill>
            <a:schemeClr val="tx2"/>
          </a:solidFill>
          <a:ln>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6681860" y="2456320"/>
            <a:ext cx="963295" cy="963787"/>
            <a:chOff x="6652045" y="1985809"/>
            <a:chExt cx="963787" cy="963787"/>
          </a:xfrm>
        </p:grpSpPr>
        <p:sp>
          <p:nvSpPr>
            <p:cNvPr id="45" name="Oval 9"/>
            <p:cNvSpPr/>
            <p:nvPr/>
          </p:nvSpPr>
          <p:spPr>
            <a:xfrm>
              <a:off x="6652045" y="1985809"/>
              <a:ext cx="963787" cy="963787"/>
            </a:xfrm>
            <a:prstGeom prst="ellipse">
              <a:avLst/>
            </a:prstGeom>
            <a:solidFill>
              <a:schemeClr val="accent1"/>
            </a:solidFill>
            <a:ln>
              <a:noFill/>
            </a:ln>
          </p:spPr>
          <p:style>
            <a:lnRef idx="3">
              <a:schemeClr val="lt1"/>
            </a:lnRef>
            <a:fillRef idx="1">
              <a:schemeClr val="accent4"/>
            </a:fillRef>
            <a:effectRef idx="1">
              <a:schemeClr val="accent4"/>
            </a:effectRef>
            <a:fontRef idx="minor">
              <a:schemeClr val="lt1"/>
            </a:fontRef>
          </p:style>
          <p:txBody>
            <a:bodyPr lIns="182880" tIns="91440" rIns="182880" bIns="9144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汉仪雅酷黑 65W" panose="020B0604020202020204" charset="-122"/>
                <a:ea typeface="汉仪雅酷黑 65W" panose="020B0604020202020204" charset="-122"/>
                <a:cs typeface="+mn-ea"/>
                <a:sym typeface="+mn-lt"/>
              </a:endParaRPr>
            </a:p>
          </p:txBody>
        </p:sp>
        <p:sp>
          <p:nvSpPr>
            <p:cNvPr id="46" name="Freeform 215"/>
            <p:cNvSpPr>
              <a:spLocks noEditPoints="1"/>
            </p:cNvSpPr>
            <p:nvPr/>
          </p:nvSpPr>
          <p:spPr bwMode="auto">
            <a:xfrm>
              <a:off x="6999991" y="2333887"/>
              <a:ext cx="267894" cy="267631"/>
            </a:xfrm>
            <a:custGeom>
              <a:avLst/>
              <a:gdLst>
                <a:gd name="T0" fmla="*/ 349 w 425"/>
                <a:gd name="T1" fmla="*/ 205 h 425"/>
                <a:gd name="T2" fmla="*/ 242 w 425"/>
                <a:gd name="T3" fmla="*/ 206 h 425"/>
                <a:gd name="T4" fmla="*/ 242 w 425"/>
                <a:gd name="T5" fmla="*/ 129 h 425"/>
                <a:gd name="T6" fmla="*/ 167 w 425"/>
                <a:gd name="T7" fmla="*/ 22 h 425"/>
                <a:gd name="T8" fmla="*/ 60 w 425"/>
                <a:gd name="T9" fmla="*/ 22 h 425"/>
                <a:gd name="T10" fmla="*/ 0 w 425"/>
                <a:gd name="T11" fmla="*/ 113 h 425"/>
                <a:gd name="T12" fmla="*/ 76 w 425"/>
                <a:gd name="T13" fmla="*/ 220 h 425"/>
                <a:gd name="T14" fmla="*/ 184 w 425"/>
                <a:gd name="T15" fmla="*/ 219 h 425"/>
                <a:gd name="T16" fmla="*/ 184 w 425"/>
                <a:gd name="T17" fmla="*/ 296 h 425"/>
                <a:gd name="T18" fmla="*/ 259 w 425"/>
                <a:gd name="T19" fmla="*/ 403 h 425"/>
                <a:gd name="T20" fmla="*/ 365 w 425"/>
                <a:gd name="T21" fmla="*/ 404 h 425"/>
                <a:gd name="T22" fmla="*/ 425 w 425"/>
                <a:gd name="T23" fmla="*/ 313 h 425"/>
                <a:gd name="T24" fmla="*/ 184 w 425"/>
                <a:gd name="T25" fmla="*/ 148 h 425"/>
                <a:gd name="T26" fmla="*/ 173 w 425"/>
                <a:gd name="T27" fmla="*/ 138 h 425"/>
                <a:gd name="T28" fmla="*/ 162 w 425"/>
                <a:gd name="T29" fmla="*/ 130 h 425"/>
                <a:gd name="T30" fmla="*/ 137 w 425"/>
                <a:gd name="T31" fmla="*/ 137 h 425"/>
                <a:gd name="T32" fmla="*/ 130 w 425"/>
                <a:gd name="T33" fmla="*/ 162 h 425"/>
                <a:gd name="T34" fmla="*/ 138 w 425"/>
                <a:gd name="T35" fmla="*/ 173 h 425"/>
                <a:gd name="T36" fmla="*/ 148 w 425"/>
                <a:gd name="T37" fmla="*/ 184 h 425"/>
                <a:gd name="T38" fmla="*/ 112 w 425"/>
                <a:gd name="T39" fmla="*/ 185 h 425"/>
                <a:gd name="T40" fmla="*/ 50 w 425"/>
                <a:gd name="T41" fmla="*/ 113 h 425"/>
                <a:gd name="T42" fmla="*/ 96 w 425"/>
                <a:gd name="T43" fmla="*/ 57 h 425"/>
                <a:gd name="T44" fmla="*/ 131 w 425"/>
                <a:gd name="T45" fmla="*/ 57 h 425"/>
                <a:gd name="T46" fmla="*/ 192 w 425"/>
                <a:gd name="T47" fmla="*/ 129 h 425"/>
                <a:gd name="T48" fmla="*/ 368 w 425"/>
                <a:gd name="T49" fmla="*/ 330 h 425"/>
                <a:gd name="T50" fmla="*/ 312 w 425"/>
                <a:gd name="T51" fmla="*/ 375 h 425"/>
                <a:gd name="T52" fmla="*/ 241 w 425"/>
                <a:gd name="T53" fmla="*/ 314 h 425"/>
                <a:gd name="T54" fmla="*/ 242 w 425"/>
                <a:gd name="T55" fmla="*/ 277 h 425"/>
                <a:gd name="T56" fmla="*/ 252 w 425"/>
                <a:gd name="T57" fmla="*/ 288 h 425"/>
                <a:gd name="T58" fmla="*/ 264 w 425"/>
                <a:gd name="T59" fmla="*/ 295 h 425"/>
                <a:gd name="T60" fmla="*/ 289 w 425"/>
                <a:gd name="T61" fmla="*/ 289 h 425"/>
                <a:gd name="T62" fmla="*/ 295 w 425"/>
                <a:gd name="T63" fmla="*/ 264 h 425"/>
                <a:gd name="T64" fmla="*/ 288 w 425"/>
                <a:gd name="T65" fmla="*/ 252 h 425"/>
                <a:gd name="T66" fmla="*/ 277 w 425"/>
                <a:gd name="T67" fmla="*/ 242 h 425"/>
                <a:gd name="T68" fmla="*/ 314 w 425"/>
                <a:gd name="T69" fmla="*/ 241 h 425"/>
                <a:gd name="T70" fmla="*/ 375 w 425"/>
                <a:gd name="T71" fmla="*/ 313 h 425"/>
                <a:gd name="T72" fmla="*/ 368 w 425"/>
                <a:gd name="T73" fmla="*/ 33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5" h="425">
                  <a:moveTo>
                    <a:pt x="404" y="260"/>
                  </a:moveTo>
                  <a:cubicBezTo>
                    <a:pt x="349" y="205"/>
                    <a:pt x="349" y="205"/>
                    <a:pt x="349" y="205"/>
                  </a:cubicBezTo>
                  <a:cubicBezTo>
                    <a:pt x="335" y="191"/>
                    <a:pt x="317" y="184"/>
                    <a:pt x="296" y="184"/>
                  </a:cubicBezTo>
                  <a:cubicBezTo>
                    <a:pt x="275" y="184"/>
                    <a:pt x="257" y="191"/>
                    <a:pt x="242" y="206"/>
                  </a:cubicBezTo>
                  <a:cubicBezTo>
                    <a:pt x="219" y="184"/>
                    <a:pt x="219" y="184"/>
                    <a:pt x="219" y="184"/>
                  </a:cubicBezTo>
                  <a:cubicBezTo>
                    <a:pt x="234" y="169"/>
                    <a:pt x="242" y="150"/>
                    <a:pt x="242" y="129"/>
                  </a:cubicBezTo>
                  <a:cubicBezTo>
                    <a:pt x="242" y="108"/>
                    <a:pt x="235" y="91"/>
                    <a:pt x="220" y="76"/>
                  </a:cubicBezTo>
                  <a:cubicBezTo>
                    <a:pt x="167" y="22"/>
                    <a:pt x="167" y="22"/>
                    <a:pt x="167" y="22"/>
                  </a:cubicBezTo>
                  <a:cubicBezTo>
                    <a:pt x="152" y="7"/>
                    <a:pt x="134" y="0"/>
                    <a:pt x="113" y="0"/>
                  </a:cubicBezTo>
                  <a:cubicBezTo>
                    <a:pt x="93" y="0"/>
                    <a:pt x="75" y="7"/>
                    <a:pt x="60" y="22"/>
                  </a:cubicBezTo>
                  <a:cubicBezTo>
                    <a:pt x="22" y="60"/>
                    <a:pt x="22" y="60"/>
                    <a:pt x="22" y="60"/>
                  </a:cubicBezTo>
                  <a:cubicBezTo>
                    <a:pt x="7" y="74"/>
                    <a:pt x="0" y="92"/>
                    <a:pt x="0" y="113"/>
                  </a:cubicBezTo>
                  <a:cubicBezTo>
                    <a:pt x="0" y="133"/>
                    <a:pt x="7" y="151"/>
                    <a:pt x="22" y="166"/>
                  </a:cubicBezTo>
                  <a:cubicBezTo>
                    <a:pt x="76" y="220"/>
                    <a:pt x="76" y="220"/>
                    <a:pt x="76" y="220"/>
                  </a:cubicBezTo>
                  <a:cubicBezTo>
                    <a:pt x="91" y="235"/>
                    <a:pt x="108" y="242"/>
                    <a:pt x="129" y="242"/>
                  </a:cubicBezTo>
                  <a:cubicBezTo>
                    <a:pt x="151" y="242"/>
                    <a:pt x="169" y="234"/>
                    <a:pt x="184" y="219"/>
                  </a:cubicBezTo>
                  <a:cubicBezTo>
                    <a:pt x="206" y="242"/>
                    <a:pt x="206" y="242"/>
                    <a:pt x="206" y="242"/>
                  </a:cubicBezTo>
                  <a:cubicBezTo>
                    <a:pt x="191" y="257"/>
                    <a:pt x="184" y="275"/>
                    <a:pt x="184" y="296"/>
                  </a:cubicBezTo>
                  <a:cubicBezTo>
                    <a:pt x="184" y="317"/>
                    <a:pt x="191" y="335"/>
                    <a:pt x="205" y="349"/>
                  </a:cubicBezTo>
                  <a:cubicBezTo>
                    <a:pt x="259" y="403"/>
                    <a:pt x="259" y="403"/>
                    <a:pt x="259" y="403"/>
                  </a:cubicBezTo>
                  <a:cubicBezTo>
                    <a:pt x="273" y="418"/>
                    <a:pt x="291" y="425"/>
                    <a:pt x="312" y="425"/>
                  </a:cubicBezTo>
                  <a:cubicBezTo>
                    <a:pt x="333" y="425"/>
                    <a:pt x="351" y="418"/>
                    <a:pt x="365" y="404"/>
                  </a:cubicBezTo>
                  <a:cubicBezTo>
                    <a:pt x="403" y="366"/>
                    <a:pt x="403" y="366"/>
                    <a:pt x="403" y="366"/>
                  </a:cubicBezTo>
                  <a:cubicBezTo>
                    <a:pt x="418" y="351"/>
                    <a:pt x="425" y="334"/>
                    <a:pt x="425" y="313"/>
                  </a:cubicBezTo>
                  <a:cubicBezTo>
                    <a:pt x="425" y="292"/>
                    <a:pt x="418" y="274"/>
                    <a:pt x="404" y="260"/>
                  </a:cubicBezTo>
                  <a:close/>
                  <a:moveTo>
                    <a:pt x="184" y="148"/>
                  </a:moveTo>
                  <a:cubicBezTo>
                    <a:pt x="183" y="148"/>
                    <a:pt x="181" y="146"/>
                    <a:pt x="179" y="143"/>
                  </a:cubicBezTo>
                  <a:cubicBezTo>
                    <a:pt x="176" y="140"/>
                    <a:pt x="174" y="138"/>
                    <a:pt x="173" y="138"/>
                  </a:cubicBezTo>
                  <a:cubicBezTo>
                    <a:pt x="172" y="137"/>
                    <a:pt x="170" y="135"/>
                    <a:pt x="168" y="134"/>
                  </a:cubicBezTo>
                  <a:cubicBezTo>
                    <a:pt x="166" y="132"/>
                    <a:pt x="164" y="131"/>
                    <a:pt x="162" y="130"/>
                  </a:cubicBezTo>
                  <a:cubicBezTo>
                    <a:pt x="159" y="130"/>
                    <a:pt x="157" y="129"/>
                    <a:pt x="154" y="129"/>
                  </a:cubicBezTo>
                  <a:cubicBezTo>
                    <a:pt x="147" y="129"/>
                    <a:pt x="141" y="132"/>
                    <a:pt x="137" y="137"/>
                  </a:cubicBezTo>
                  <a:cubicBezTo>
                    <a:pt x="132" y="141"/>
                    <a:pt x="129" y="147"/>
                    <a:pt x="129" y="154"/>
                  </a:cubicBezTo>
                  <a:cubicBezTo>
                    <a:pt x="129" y="157"/>
                    <a:pt x="130" y="159"/>
                    <a:pt x="130" y="162"/>
                  </a:cubicBezTo>
                  <a:cubicBezTo>
                    <a:pt x="131" y="164"/>
                    <a:pt x="132" y="166"/>
                    <a:pt x="134" y="168"/>
                  </a:cubicBezTo>
                  <a:cubicBezTo>
                    <a:pt x="135" y="170"/>
                    <a:pt x="137" y="172"/>
                    <a:pt x="138" y="173"/>
                  </a:cubicBezTo>
                  <a:cubicBezTo>
                    <a:pt x="138" y="174"/>
                    <a:pt x="140" y="176"/>
                    <a:pt x="143" y="179"/>
                  </a:cubicBezTo>
                  <a:cubicBezTo>
                    <a:pt x="146" y="181"/>
                    <a:pt x="148" y="183"/>
                    <a:pt x="148" y="184"/>
                  </a:cubicBezTo>
                  <a:cubicBezTo>
                    <a:pt x="143" y="189"/>
                    <a:pt x="137" y="192"/>
                    <a:pt x="129" y="192"/>
                  </a:cubicBezTo>
                  <a:cubicBezTo>
                    <a:pt x="122" y="192"/>
                    <a:pt x="116" y="189"/>
                    <a:pt x="112" y="185"/>
                  </a:cubicBezTo>
                  <a:cubicBezTo>
                    <a:pt x="57" y="130"/>
                    <a:pt x="57" y="130"/>
                    <a:pt x="57" y="130"/>
                  </a:cubicBezTo>
                  <a:cubicBezTo>
                    <a:pt x="53" y="125"/>
                    <a:pt x="50" y="120"/>
                    <a:pt x="50" y="113"/>
                  </a:cubicBezTo>
                  <a:cubicBezTo>
                    <a:pt x="50" y="106"/>
                    <a:pt x="52" y="100"/>
                    <a:pt x="57" y="95"/>
                  </a:cubicBezTo>
                  <a:cubicBezTo>
                    <a:pt x="96" y="57"/>
                    <a:pt x="96" y="57"/>
                    <a:pt x="96" y="57"/>
                  </a:cubicBezTo>
                  <a:cubicBezTo>
                    <a:pt x="101" y="52"/>
                    <a:pt x="107" y="50"/>
                    <a:pt x="113" y="50"/>
                  </a:cubicBezTo>
                  <a:cubicBezTo>
                    <a:pt x="120" y="50"/>
                    <a:pt x="126" y="52"/>
                    <a:pt x="131" y="57"/>
                  </a:cubicBezTo>
                  <a:cubicBezTo>
                    <a:pt x="185" y="111"/>
                    <a:pt x="185" y="111"/>
                    <a:pt x="185" y="111"/>
                  </a:cubicBezTo>
                  <a:cubicBezTo>
                    <a:pt x="190" y="116"/>
                    <a:pt x="192" y="122"/>
                    <a:pt x="192" y="129"/>
                  </a:cubicBezTo>
                  <a:cubicBezTo>
                    <a:pt x="192" y="136"/>
                    <a:pt x="189" y="143"/>
                    <a:pt x="184" y="148"/>
                  </a:cubicBezTo>
                  <a:close/>
                  <a:moveTo>
                    <a:pt x="368" y="330"/>
                  </a:moveTo>
                  <a:cubicBezTo>
                    <a:pt x="330" y="368"/>
                    <a:pt x="330" y="368"/>
                    <a:pt x="330" y="368"/>
                  </a:cubicBezTo>
                  <a:cubicBezTo>
                    <a:pt x="325" y="373"/>
                    <a:pt x="319" y="375"/>
                    <a:pt x="312" y="375"/>
                  </a:cubicBezTo>
                  <a:cubicBezTo>
                    <a:pt x="305" y="375"/>
                    <a:pt x="299" y="373"/>
                    <a:pt x="294" y="368"/>
                  </a:cubicBezTo>
                  <a:cubicBezTo>
                    <a:pt x="241" y="314"/>
                    <a:pt x="241" y="314"/>
                    <a:pt x="241" y="314"/>
                  </a:cubicBezTo>
                  <a:cubicBezTo>
                    <a:pt x="236" y="309"/>
                    <a:pt x="233" y="303"/>
                    <a:pt x="233" y="296"/>
                  </a:cubicBezTo>
                  <a:cubicBezTo>
                    <a:pt x="233" y="289"/>
                    <a:pt x="236" y="283"/>
                    <a:pt x="242" y="277"/>
                  </a:cubicBezTo>
                  <a:cubicBezTo>
                    <a:pt x="242" y="278"/>
                    <a:pt x="244" y="280"/>
                    <a:pt x="247" y="282"/>
                  </a:cubicBezTo>
                  <a:cubicBezTo>
                    <a:pt x="249" y="285"/>
                    <a:pt x="251" y="287"/>
                    <a:pt x="252" y="288"/>
                  </a:cubicBezTo>
                  <a:cubicBezTo>
                    <a:pt x="253" y="289"/>
                    <a:pt x="255" y="290"/>
                    <a:pt x="257" y="292"/>
                  </a:cubicBezTo>
                  <a:cubicBezTo>
                    <a:pt x="260" y="294"/>
                    <a:pt x="262" y="295"/>
                    <a:pt x="264" y="295"/>
                  </a:cubicBezTo>
                  <a:cubicBezTo>
                    <a:pt x="266" y="296"/>
                    <a:pt x="269" y="296"/>
                    <a:pt x="271" y="296"/>
                  </a:cubicBezTo>
                  <a:cubicBezTo>
                    <a:pt x="278" y="296"/>
                    <a:pt x="284" y="294"/>
                    <a:pt x="289" y="289"/>
                  </a:cubicBezTo>
                  <a:cubicBezTo>
                    <a:pt x="294" y="284"/>
                    <a:pt x="296" y="278"/>
                    <a:pt x="296" y="271"/>
                  </a:cubicBezTo>
                  <a:cubicBezTo>
                    <a:pt x="296" y="269"/>
                    <a:pt x="296" y="266"/>
                    <a:pt x="295" y="264"/>
                  </a:cubicBezTo>
                  <a:cubicBezTo>
                    <a:pt x="295" y="262"/>
                    <a:pt x="294" y="260"/>
                    <a:pt x="292" y="257"/>
                  </a:cubicBezTo>
                  <a:cubicBezTo>
                    <a:pt x="290" y="255"/>
                    <a:pt x="289" y="253"/>
                    <a:pt x="288" y="252"/>
                  </a:cubicBezTo>
                  <a:cubicBezTo>
                    <a:pt x="287" y="251"/>
                    <a:pt x="285" y="249"/>
                    <a:pt x="282" y="247"/>
                  </a:cubicBezTo>
                  <a:cubicBezTo>
                    <a:pt x="280" y="244"/>
                    <a:pt x="278" y="242"/>
                    <a:pt x="277" y="242"/>
                  </a:cubicBezTo>
                  <a:cubicBezTo>
                    <a:pt x="283" y="236"/>
                    <a:pt x="289" y="234"/>
                    <a:pt x="296" y="234"/>
                  </a:cubicBezTo>
                  <a:cubicBezTo>
                    <a:pt x="303" y="234"/>
                    <a:pt x="309" y="236"/>
                    <a:pt x="314" y="241"/>
                  </a:cubicBezTo>
                  <a:cubicBezTo>
                    <a:pt x="368" y="295"/>
                    <a:pt x="368" y="295"/>
                    <a:pt x="368" y="295"/>
                  </a:cubicBezTo>
                  <a:cubicBezTo>
                    <a:pt x="373" y="300"/>
                    <a:pt x="375" y="306"/>
                    <a:pt x="375" y="313"/>
                  </a:cubicBezTo>
                  <a:cubicBezTo>
                    <a:pt x="375" y="320"/>
                    <a:pt x="373" y="325"/>
                    <a:pt x="368" y="330"/>
                  </a:cubicBezTo>
                  <a:close/>
                  <a:moveTo>
                    <a:pt x="368" y="330"/>
                  </a:moveTo>
                  <a:cubicBezTo>
                    <a:pt x="368" y="330"/>
                    <a:pt x="368" y="330"/>
                    <a:pt x="368" y="330"/>
                  </a:cubicBezTo>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汉仪雅酷黑 65W" panose="020B0604020202020204" charset="-122"/>
                <a:ea typeface="汉仪雅酷黑 65W" panose="020B0604020202020204" charset="-122"/>
                <a:cs typeface="+mn-ea"/>
                <a:sym typeface="+mn-lt"/>
              </a:endParaRPr>
            </a:p>
          </p:txBody>
        </p:sp>
      </p:grpSp>
      <p:grpSp>
        <p:nvGrpSpPr>
          <p:cNvPr id="25" name="组合 24"/>
          <p:cNvGrpSpPr/>
          <p:nvPr/>
        </p:nvGrpSpPr>
        <p:grpSpPr>
          <a:xfrm>
            <a:off x="4579375" y="2477338"/>
            <a:ext cx="963295" cy="963787"/>
            <a:chOff x="4546380" y="2006827"/>
            <a:chExt cx="963787" cy="963787"/>
          </a:xfrm>
        </p:grpSpPr>
        <p:sp>
          <p:nvSpPr>
            <p:cNvPr id="43" name="Oval 8"/>
            <p:cNvSpPr/>
            <p:nvPr/>
          </p:nvSpPr>
          <p:spPr>
            <a:xfrm>
              <a:off x="4546380" y="2006827"/>
              <a:ext cx="963787" cy="963787"/>
            </a:xfrm>
            <a:prstGeom prst="ellipse">
              <a:avLst/>
            </a:prstGeom>
            <a:solidFill>
              <a:schemeClr val="accent1"/>
            </a:solidFill>
            <a:ln>
              <a:noFill/>
            </a:ln>
          </p:spPr>
          <p:style>
            <a:lnRef idx="3">
              <a:schemeClr val="lt1"/>
            </a:lnRef>
            <a:fillRef idx="1">
              <a:schemeClr val="accent5"/>
            </a:fillRef>
            <a:effectRef idx="1">
              <a:schemeClr val="accent5"/>
            </a:effectRef>
            <a:fontRef idx="minor">
              <a:schemeClr val="lt1"/>
            </a:fontRef>
          </p:style>
          <p:txBody>
            <a:bodyPr lIns="182880" tIns="91440" rIns="182880" bIns="9144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汉仪雅酷黑 65W" panose="020B0604020202020204" charset="-122"/>
                <a:ea typeface="汉仪雅酷黑 65W" panose="020B0604020202020204" charset="-122"/>
                <a:cs typeface="+mn-ea"/>
                <a:sym typeface="+mn-lt"/>
              </a:endParaRPr>
            </a:p>
          </p:txBody>
        </p:sp>
        <p:pic>
          <p:nvPicPr>
            <p:cNvPr id="44" name="Graphic 5" descr="Lightbulb and gear with solid fill"/>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848006" y="2308453"/>
              <a:ext cx="360535" cy="360535"/>
            </a:xfrm>
            <a:prstGeom prst="rect">
              <a:avLst/>
            </a:prstGeom>
          </p:spPr>
        </p:pic>
      </p:grpSp>
      <p:grpSp>
        <p:nvGrpSpPr>
          <p:cNvPr id="26" name="组合 25"/>
          <p:cNvGrpSpPr/>
          <p:nvPr/>
        </p:nvGrpSpPr>
        <p:grpSpPr>
          <a:xfrm>
            <a:off x="8784346" y="2466730"/>
            <a:ext cx="963295" cy="963787"/>
            <a:chOff x="8747234" y="1996219"/>
            <a:chExt cx="963787" cy="963787"/>
          </a:xfrm>
        </p:grpSpPr>
        <p:sp>
          <p:nvSpPr>
            <p:cNvPr id="38" name="Oval 10"/>
            <p:cNvSpPr/>
            <p:nvPr/>
          </p:nvSpPr>
          <p:spPr>
            <a:xfrm>
              <a:off x="8747234" y="1996219"/>
              <a:ext cx="963787" cy="963787"/>
            </a:xfrm>
            <a:prstGeom prst="ellipse">
              <a:avLst/>
            </a:prstGeom>
            <a:solidFill>
              <a:schemeClr val="accent1"/>
            </a:solidFill>
            <a:ln>
              <a:noFill/>
            </a:ln>
          </p:spPr>
          <p:style>
            <a:lnRef idx="3">
              <a:schemeClr val="lt1"/>
            </a:lnRef>
            <a:fillRef idx="1">
              <a:schemeClr val="accent6"/>
            </a:fillRef>
            <a:effectRef idx="1">
              <a:schemeClr val="accent6"/>
            </a:effectRef>
            <a:fontRef idx="minor">
              <a:schemeClr val="lt1"/>
            </a:fontRef>
          </p:style>
          <p:txBody>
            <a:bodyPr lIns="182880" tIns="91440" rIns="182880" bIns="9144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汉仪雅酷黑 65W" panose="020B0604020202020204" charset="-122"/>
                <a:ea typeface="汉仪雅酷黑 65W" panose="020B0604020202020204" charset="-122"/>
                <a:cs typeface="+mn-ea"/>
                <a:sym typeface="+mn-lt"/>
              </a:endParaRPr>
            </a:p>
          </p:txBody>
        </p:sp>
        <p:grpSp>
          <p:nvGrpSpPr>
            <p:cNvPr id="39" name="Group 51"/>
            <p:cNvGrpSpPr/>
            <p:nvPr/>
          </p:nvGrpSpPr>
          <p:grpSpPr>
            <a:xfrm>
              <a:off x="9095319" y="2355429"/>
              <a:ext cx="267632" cy="245367"/>
              <a:chOff x="13435013" y="8185150"/>
              <a:chExt cx="1889126" cy="1731963"/>
            </a:xfrm>
            <a:solidFill>
              <a:schemeClr val="bg1"/>
            </a:solidFill>
          </p:grpSpPr>
          <p:sp>
            <p:nvSpPr>
              <p:cNvPr id="40" name="Freeform 141"/>
              <p:cNvSpPr>
                <a:spLocks noEditPoints="1"/>
              </p:cNvSpPr>
              <p:nvPr/>
            </p:nvSpPr>
            <p:spPr bwMode="auto">
              <a:xfrm>
                <a:off x="13435013" y="8421688"/>
                <a:ext cx="1260475" cy="1257300"/>
              </a:xfrm>
              <a:custGeom>
                <a:avLst/>
                <a:gdLst>
                  <a:gd name="T0" fmla="*/ 302 w 334"/>
                  <a:gd name="T1" fmla="*/ 255 h 333"/>
                  <a:gd name="T2" fmla="*/ 287 w 334"/>
                  <a:gd name="T3" fmla="*/ 205 h 333"/>
                  <a:gd name="T4" fmla="*/ 332 w 334"/>
                  <a:gd name="T5" fmla="*/ 196 h 333"/>
                  <a:gd name="T6" fmla="*/ 334 w 334"/>
                  <a:gd name="T7" fmla="*/ 143 h 333"/>
                  <a:gd name="T8" fmla="*/ 327 w 334"/>
                  <a:gd name="T9" fmla="*/ 135 h 333"/>
                  <a:gd name="T10" fmla="*/ 279 w 334"/>
                  <a:gd name="T11" fmla="*/ 108 h 333"/>
                  <a:gd name="T12" fmla="*/ 302 w 334"/>
                  <a:gd name="T13" fmla="*/ 78 h 333"/>
                  <a:gd name="T14" fmla="*/ 266 w 334"/>
                  <a:gd name="T15" fmla="*/ 31 h 333"/>
                  <a:gd name="T16" fmla="*/ 255 w 334"/>
                  <a:gd name="T17" fmla="*/ 31 h 333"/>
                  <a:gd name="T18" fmla="*/ 205 w 334"/>
                  <a:gd name="T19" fmla="*/ 46 h 333"/>
                  <a:gd name="T20" fmla="*/ 196 w 334"/>
                  <a:gd name="T21" fmla="*/ 2 h 333"/>
                  <a:gd name="T22" fmla="*/ 143 w 334"/>
                  <a:gd name="T23" fmla="*/ 0 h 333"/>
                  <a:gd name="T24" fmla="*/ 129 w 334"/>
                  <a:gd name="T25" fmla="*/ 46 h 333"/>
                  <a:gd name="T26" fmla="*/ 79 w 334"/>
                  <a:gd name="T27" fmla="*/ 31 h 333"/>
                  <a:gd name="T28" fmla="*/ 53 w 334"/>
                  <a:gd name="T29" fmla="*/ 44 h 333"/>
                  <a:gd name="T30" fmla="*/ 29 w 334"/>
                  <a:gd name="T31" fmla="*/ 73 h 333"/>
                  <a:gd name="T32" fmla="*/ 55 w 334"/>
                  <a:gd name="T33" fmla="*/ 108 h 333"/>
                  <a:gd name="T34" fmla="*/ 6 w 334"/>
                  <a:gd name="T35" fmla="*/ 134 h 333"/>
                  <a:gd name="T36" fmla="*/ 0 w 334"/>
                  <a:gd name="T37" fmla="*/ 142 h 333"/>
                  <a:gd name="T38" fmla="*/ 2 w 334"/>
                  <a:gd name="T39" fmla="*/ 195 h 333"/>
                  <a:gd name="T40" fmla="*/ 46 w 334"/>
                  <a:gd name="T41" fmla="*/ 204 h 333"/>
                  <a:gd name="T42" fmla="*/ 43 w 334"/>
                  <a:gd name="T43" fmla="*/ 241 h 333"/>
                  <a:gd name="T44" fmla="*/ 30 w 334"/>
                  <a:gd name="T45" fmla="*/ 260 h 333"/>
                  <a:gd name="T46" fmla="*/ 73 w 334"/>
                  <a:gd name="T47" fmla="*/ 304 h 333"/>
                  <a:gd name="T48" fmla="*/ 109 w 334"/>
                  <a:gd name="T49" fmla="*/ 279 h 333"/>
                  <a:gd name="T50" fmla="*/ 135 w 334"/>
                  <a:gd name="T51" fmla="*/ 327 h 333"/>
                  <a:gd name="T52" fmla="*/ 143 w 334"/>
                  <a:gd name="T53" fmla="*/ 333 h 333"/>
                  <a:gd name="T54" fmla="*/ 199 w 334"/>
                  <a:gd name="T55" fmla="*/ 327 h 333"/>
                  <a:gd name="T56" fmla="*/ 225 w 334"/>
                  <a:gd name="T57" fmla="*/ 279 h 333"/>
                  <a:gd name="T58" fmla="*/ 260 w 334"/>
                  <a:gd name="T59" fmla="*/ 304 h 333"/>
                  <a:gd name="T60" fmla="*/ 302 w 334"/>
                  <a:gd name="T61" fmla="*/ 265 h 333"/>
                  <a:gd name="T62" fmla="*/ 214 w 334"/>
                  <a:gd name="T63" fmla="*/ 214 h 333"/>
                  <a:gd name="T64" fmla="*/ 120 w 334"/>
                  <a:gd name="T65" fmla="*/ 214 h 333"/>
                  <a:gd name="T66" fmla="*/ 120 w 334"/>
                  <a:gd name="T67" fmla="*/ 119 h 333"/>
                  <a:gd name="T68" fmla="*/ 214 w 334"/>
                  <a:gd name="T69" fmla="*/ 119 h 333"/>
                  <a:gd name="T70" fmla="*/ 214 w 334"/>
                  <a:gd name="T71" fmla="*/ 214 h 333"/>
                  <a:gd name="T72" fmla="*/ 214 w 334"/>
                  <a:gd name="T73" fmla="*/ 214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4" h="333">
                    <a:moveTo>
                      <a:pt x="304" y="260"/>
                    </a:moveTo>
                    <a:cubicBezTo>
                      <a:pt x="304" y="258"/>
                      <a:pt x="304" y="257"/>
                      <a:pt x="302" y="255"/>
                    </a:cubicBezTo>
                    <a:cubicBezTo>
                      <a:pt x="293" y="243"/>
                      <a:pt x="285" y="233"/>
                      <a:pt x="279" y="225"/>
                    </a:cubicBezTo>
                    <a:cubicBezTo>
                      <a:pt x="283" y="218"/>
                      <a:pt x="285" y="211"/>
                      <a:pt x="287" y="205"/>
                    </a:cubicBezTo>
                    <a:cubicBezTo>
                      <a:pt x="328" y="199"/>
                      <a:pt x="328" y="199"/>
                      <a:pt x="328" y="199"/>
                    </a:cubicBezTo>
                    <a:cubicBezTo>
                      <a:pt x="329" y="199"/>
                      <a:pt x="331" y="198"/>
                      <a:pt x="332" y="196"/>
                    </a:cubicBezTo>
                    <a:cubicBezTo>
                      <a:pt x="333" y="194"/>
                      <a:pt x="334" y="193"/>
                      <a:pt x="334" y="191"/>
                    </a:cubicBezTo>
                    <a:cubicBezTo>
                      <a:pt x="334" y="143"/>
                      <a:pt x="334" y="143"/>
                      <a:pt x="334" y="143"/>
                    </a:cubicBezTo>
                    <a:cubicBezTo>
                      <a:pt x="334" y="141"/>
                      <a:pt x="333" y="139"/>
                      <a:pt x="332" y="138"/>
                    </a:cubicBezTo>
                    <a:cubicBezTo>
                      <a:pt x="331" y="136"/>
                      <a:pt x="329" y="135"/>
                      <a:pt x="327" y="135"/>
                    </a:cubicBezTo>
                    <a:cubicBezTo>
                      <a:pt x="288" y="129"/>
                      <a:pt x="288" y="129"/>
                      <a:pt x="288" y="129"/>
                    </a:cubicBezTo>
                    <a:cubicBezTo>
                      <a:pt x="286" y="123"/>
                      <a:pt x="283" y="116"/>
                      <a:pt x="279" y="108"/>
                    </a:cubicBezTo>
                    <a:cubicBezTo>
                      <a:pt x="282" y="104"/>
                      <a:pt x="285" y="98"/>
                      <a:pt x="291" y="92"/>
                    </a:cubicBezTo>
                    <a:cubicBezTo>
                      <a:pt x="296" y="85"/>
                      <a:pt x="300" y="81"/>
                      <a:pt x="302" y="78"/>
                    </a:cubicBezTo>
                    <a:cubicBezTo>
                      <a:pt x="303" y="76"/>
                      <a:pt x="303" y="74"/>
                      <a:pt x="303" y="73"/>
                    </a:cubicBezTo>
                    <a:cubicBezTo>
                      <a:pt x="303" y="68"/>
                      <a:pt x="291" y="54"/>
                      <a:pt x="266" y="31"/>
                    </a:cubicBezTo>
                    <a:cubicBezTo>
                      <a:pt x="264" y="30"/>
                      <a:pt x="262" y="29"/>
                      <a:pt x="260" y="29"/>
                    </a:cubicBezTo>
                    <a:cubicBezTo>
                      <a:pt x="258" y="29"/>
                      <a:pt x="257" y="30"/>
                      <a:pt x="255" y="31"/>
                    </a:cubicBezTo>
                    <a:cubicBezTo>
                      <a:pt x="224" y="54"/>
                      <a:pt x="224" y="54"/>
                      <a:pt x="224" y="54"/>
                    </a:cubicBezTo>
                    <a:cubicBezTo>
                      <a:pt x="217" y="50"/>
                      <a:pt x="211" y="48"/>
                      <a:pt x="205" y="46"/>
                    </a:cubicBezTo>
                    <a:cubicBezTo>
                      <a:pt x="199" y="6"/>
                      <a:pt x="199" y="6"/>
                      <a:pt x="199" y="6"/>
                    </a:cubicBezTo>
                    <a:cubicBezTo>
                      <a:pt x="199" y="4"/>
                      <a:pt x="198" y="3"/>
                      <a:pt x="196" y="2"/>
                    </a:cubicBezTo>
                    <a:cubicBezTo>
                      <a:pt x="195" y="0"/>
                      <a:pt x="193" y="0"/>
                      <a:pt x="191" y="0"/>
                    </a:cubicBezTo>
                    <a:cubicBezTo>
                      <a:pt x="143" y="0"/>
                      <a:pt x="143" y="0"/>
                      <a:pt x="143" y="0"/>
                    </a:cubicBezTo>
                    <a:cubicBezTo>
                      <a:pt x="139" y="0"/>
                      <a:pt x="136" y="2"/>
                      <a:pt x="135" y="6"/>
                    </a:cubicBezTo>
                    <a:cubicBezTo>
                      <a:pt x="133" y="14"/>
                      <a:pt x="131" y="27"/>
                      <a:pt x="129" y="46"/>
                    </a:cubicBezTo>
                    <a:cubicBezTo>
                      <a:pt x="121" y="48"/>
                      <a:pt x="115" y="51"/>
                      <a:pt x="109" y="54"/>
                    </a:cubicBezTo>
                    <a:cubicBezTo>
                      <a:pt x="79" y="31"/>
                      <a:pt x="79" y="31"/>
                      <a:pt x="79" y="31"/>
                    </a:cubicBezTo>
                    <a:cubicBezTo>
                      <a:pt x="77" y="30"/>
                      <a:pt x="75" y="29"/>
                      <a:pt x="73" y="29"/>
                    </a:cubicBezTo>
                    <a:cubicBezTo>
                      <a:pt x="70" y="29"/>
                      <a:pt x="63" y="34"/>
                      <a:pt x="53" y="44"/>
                    </a:cubicBezTo>
                    <a:cubicBezTo>
                      <a:pt x="42" y="55"/>
                      <a:pt x="35" y="62"/>
                      <a:pt x="31" y="68"/>
                    </a:cubicBezTo>
                    <a:cubicBezTo>
                      <a:pt x="30" y="69"/>
                      <a:pt x="29" y="71"/>
                      <a:pt x="29" y="73"/>
                    </a:cubicBezTo>
                    <a:cubicBezTo>
                      <a:pt x="29" y="74"/>
                      <a:pt x="30" y="76"/>
                      <a:pt x="31" y="78"/>
                    </a:cubicBezTo>
                    <a:cubicBezTo>
                      <a:pt x="41" y="90"/>
                      <a:pt x="49" y="100"/>
                      <a:pt x="55" y="108"/>
                    </a:cubicBezTo>
                    <a:cubicBezTo>
                      <a:pt x="51" y="115"/>
                      <a:pt x="48" y="122"/>
                      <a:pt x="46" y="128"/>
                    </a:cubicBezTo>
                    <a:cubicBezTo>
                      <a:pt x="6" y="134"/>
                      <a:pt x="6" y="134"/>
                      <a:pt x="6" y="134"/>
                    </a:cubicBezTo>
                    <a:cubicBezTo>
                      <a:pt x="4" y="134"/>
                      <a:pt x="3" y="135"/>
                      <a:pt x="2" y="137"/>
                    </a:cubicBezTo>
                    <a:cubicBezTo>
                      <a:pt x="1" y="138"/>
                      <a:pt x="0" y="140"/>
                      <a:pt x="0" y="142"/>
                    </a:cubicBezTo>
                    <a:cubicBezTo>
                      <a:pt x="0" y="190"/>
                      <a:pt x="0" y="190"/>
                      <a:pt x="0" y="190"/>
                    </a:cubicBezTo>
                    <a:cubicBezTo>
                      <a:pt x="0" y="192"/>
                      <a:pt x="1" y="194"/>
                      <a:pt x="2" y="195"/>
                    </a:cubicBezTo>
                    <a:cubicBezTo>
                      <a:pt x="3" y="197"/>
                      <a:pt x="5" y="198"/>
                      <a:pt x="6" y="198"/>
                    </a:cubicBezTo>
                    <a:cubicBezTo>
                      <a:pt x="46" y="204"/>
                      <a:pt x="46" y="204"/>
                      <a:pt x="46" y="204"/>
                    </a:cubicBezTo>
                    <a:cubicBezTo>
                      <a:pt x="48" y="211"/>
                      <a:pt x="51" y="218"/>
                      <a:pt x="55" y="225"/>
                    </a:cubicBezTo>
                    <a:cubicBezTo>
                      <a:pt x="52" y="229"/>
                      <a:pt x="48" y="234"/>
                      <a:pt x="43" y="241"/>
                    </a:cubicBezTo>
                    <a:cubicBezTo>
                      <a:pt x="37" y="248"/>
                      <a:pt x="34" y="253"/>
                      <a:pt x="32" y="255"/>
                    </a:cubicBezTo>
                    <a:cubicBezTo>
                      <a:pt x="31" y="257"/>
                      <a:pt x="30" y="258"/>
                      <a:pt x="30" y="260"/>
                    </a:cubicBezTo>
                    <a:cubicBezTo>
                      <a:pt x="30" y="265"/>
                      <a:pt x="43" y="279"/>
                      <a:pt x="68" y="302"/>
                    </a:cubicBezTo>
                    <a:cubicBezTo>
                      <a:pt x="70" y="303"/>
                      <a:pt x="71" y="304"/>
                      <a:pt x="73" y="304"/>
                    </a:cubicBezTo>
                    <a:cubicBezTo>
                      <a:pt x="76" y="304"/>
                      <a:pt x="77" y="303"/>
                      <a:pt x="78" y="302"/>
                    </a:cubicBezTo>
                    <a:cubicBezTo>
                      <a:pt x="109" y="279"/>
                      <a:pt x="109" y="279"/>
                      <a:pt x="109" y="279"/>
                    </a:cubicBezTo>
                    <a:cubicBezTo>
                      <a:pt x="116" y="282"/>
                      <a:pt x="123" y="285"/>
                      <a:pt x="129" y="287"/>
                    </a:cubicBezTo>
                    <a:cubicBezTo>
                      <a:pt x="135" y="327"/>
                      <a:pt x="135" y="327"/>
                      <a:pt x="135" y="327"/>
                    </a:cubicBezTo>
                    <a:cubicBezTo>
                      <a:pt x="135" y="328"/>
                      <a:pt x="136" y="330"/>
                      <a:pt x="137" y="331"/>
                    </a:cubicBezTo>
                    <a:cubicBezTo>
                      <a:pt x="139" y="333"/>
                      <a:pt x="141" y="333"/>
                      <a:pt x="143" y="333"/>
                    </a:cubicBezTo>
                    <a:cubicBezTo>
                      <a:pt x="191" y="333"/>
                      <a:pt x="191" y="333"/>
                      <a:pt x="191" y="333"/>
                    </a:cubicBezTo>
                    <a:cubicBezTo>
                      <a:pt x="195" y="333"/>
                      <a:pt x="198" y="331"/>
                      <a:pt x="199" y="327"/>
                    </a:cubicBezTo>
                    <a:cubicBezTo>
                      <a:pt x="201" y="319"/>
                      <a:pt x="203" y="305"/>
                      <a:pt x="205" y="287"/>
                    </a:cubicBezTo>
                    <a:cubicBezTo>
                      <a:pt x="212" y="285"/>
                      <a:pt x="219" y="282"/>
                      <a:pt x="225" y="279"/>
                    </a:cubicBezTo>
                    <a:cubicBezTo>
                      <a:pt x="255" y="302"/>
                      <a:pt x="255" y="302"/>
                      <a:pt x="255" y="302"/>
                    </a:cubicBezTo>
                    <a:cubicBezTo>
                      <a:pt x="257" y="303"/>
                      <a:pt x="259" y="304"/>
                      <a:pt x="260" y="304"/>
                    </a:cubicBezTo>
                    <a:cubicBezTo>
                      <a:pt x="264" y="304"/>
                      <a:pt x="271" y="299"/>
                      <a:pt x="281" y="288"/>
                    </a:cubicBezTo>
                    <a:cubicBezTo>
                      <a:pt x="291" y="278"/>
                      <a:pt x="298" y="270"/>
                      <a:pt x="302" y="265"/>
                    </a:cubicBezTo>
                    <a:cubicBezTo>
                      <a:pt x="304" y="264"/>
                      <a:pt x="304" y="262"/>
                      <a:pt x="304" y="260"/>
                    </a:cubicBezTo>
                    <a:close/>
                    <a:moveTo>
                      <a:pt x="214" y="214"/>
                    </a:moveTo>
                    <a:cubicBezTo>
                      <a:pt x="201" y="227"/>
                      <a:pt x="185" y="233"/>
                      <a:pt x="167" y="233"/>
                    </a:cubicBezTo>
                    <a:cubicBezTo>
                      <a:pt x="148" y="233"/>
                      <a:pt x="133" y="227"/>
                      <a:pt x="120" y="214"/>
                    </a:cubicBezTo>
                    <a:cubicBezTo>
                      <a:pt x="107" y="201"/>
                      <a:pt x="100" y="185"/>
                      <a:pt x="100" y="166"/>
                    </a:cubicBezTo>
                    <a:cubicBezTo>
                      <a:pt x="100" y="148"/>
                      <a:pt x="107" y="132"/>
                      <a:pt x="120" y="119"/>
                    </a:cubicBezTo>
                    <a:cubicBezTo>
                      <a:pt x="133" y="106"/>
                      <a:pt x="148" y="100"/>
                      <a:pt x="167" y="100"/>
                    </a:cubicBezTo>
                    <a:cubicBezTo>
                      <a:pt x="185" y="100"/>
                      <a:pt x="201" y="106"/>
                      <a:pt x="214" y="119"/>
                    </a:cubicBezTo>
                    <a:cubicBezTo>
                      <a:pt x="227" y="132"/>
                      <a:pt x="234" y="148"/>
                      <a:pt x="234" y="166"/>
                    </a:cubicBezTo>
                    <a:cubicBezTo>
                      <a:pt x="234" y="185"/>
                      <a:pt x="227" y="201"/>
                      <a:pt x="214" y="214"/>
                    </a:cubicBezTo>
                    <a:close/>
                    <a:moveTo>
                      <a:pt x="214" y="214"/>
                    </a:moveTo>
                    <a:cubicBezTo>
                      <a:pt x="214" y="214"/>
                      <a:pt x="214" y="214"/>
                      <a:pt x="214" y="21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汉仪雅酷黑 65W" panose="020B0604020202020204" charset="-122"/>
                  <a:ea typeface="汉仪雅酷黑 65W" panose="020B0604020202020204" charset="-122"/>
                  <a:cs typeface="+mn-ea"/>
                  <a:sym typeface="+mn-lt"/>
                </a:endParaRPr>
              </a:p>
            </p:txBody>
          </p:sp>
          <p:sp>
            <p:nvSpPr>
              <p:cNvPr id="41" name="Freeform 142"/>
              <p:cNvSpPr>
                <a:spLocks noEditPoints="1"/>
              </p:cNvSpPr>
              <p:nvPr/>
            </p:nvSpPr>
            <p:spPr bwMode="auto">
              <a:xfrm>
                <a:off x="14566901" y="9191625"/>
                <a:ext cx="757238" cy="725488"/>
              </a:xfrm>
              <a:custGeom>
                <a:avLst/>
                <a:gdLst>
                  <a:gd name="T0" fmla="*/ 162 w 201"/>
                  <a:gd name="T1" fmla="*/ 70 h 192"/>
                  <a:gd name="T2" fmla="*/ 154 w 201"/>
                  <a:gd name="T3" fmla="*/ 56 h 192"/>
                  <a:gd name="T4" fmla="*/ 167 w 201"/>
                  <a:gd name="T5" fmla="*/ 20 h 192"/>
                  <a:gd name="T6" fmla="*/ 166 w 201"/>
                  <a:gd name="T7" fmla="*/ 18 h 192"/>
                  <a:gd name="T8" fmla="*/ 134 w 201"/>
                  <a:gd name="T9" fmla="*/ 0 h 192"/>
                  <a:gd name="T10" fmla="*/ 132 w 201"/>
                  <a:gd name="T11" fmla="*/ 0 h 192"/>
                  <a:gd name="T12" fmla="*/ 108 w 201"/>
                  <a:gd name="T13" fmla="*/ 30 h 192"/>
                  <a:gd name="T14" fmla="*/ 100 w 201"/>
                  <a:gd name="T15" fmla="*/ 29 h 192"/>
                  <a:gd name="T16" fmla="*/ 93 w 201"/>
                  <a:gd name="T17" fmla="*/ 30 h 192"/>
                  <a:gd name="T18" fmla="*/ 79 w 201"/>
                  <a:gd name="T19" fmla="*/ 12 h 192"/>
                  <a:gd name="T20" fmla="*/ 67 w 201"/>
                  <a:gd name="T21" fmla="*/ 0 h 192"/>
                  <a:gd name="T22" fmla="*/ 59 w 201"/>
                  <a:gd name="T23" fmla="*/ 4 h 192"/>
                  <a:gd name="T24" fmla="*/ 44 w 201"/>
                  <a:gd name="T25" fmla="*/ 13 h 192"/>
                  <a:gd name="T26" fmla="*/ 35 w 201"/>
                  <a:gd name="T27" fmla="*/ 18 h 192"/>
                  <a:gd name="T28" fmla="*/ 34 w 201"/>
                  <a:gd name="T29" fmla="*/ 20 h 192"/>
                  <a:gd name="T30" fmla="*/ 47 w 201"/>
                  <a:gd name="T31" fmla="*/ 56 h 192"/>
                  <a:gd name="T32" fmla="*/ 39 w 201"/>
                  <a:gd name="T33" fmla="*/ 70 h 192"/>
                  <a:gd name="T34" fmla="*/ 0 w 201"/>
                  <a:gd name="T35" fmla="*/ 78 h 192"/>
                  <a:gd name="T36" fmla="*/ 0 w 201"/>
                  <a:gd name="T37" fmla="*/ 114 h 192"/>
                  <a:gd name="T38" fmla="*/ 39 w 201"/>
                  <a:gd name="T39" fmla="*/ 122 h 192"/>
                  <a:gd name="T40" fmla="*/ 47 w 201"/>
                  <a:gd name="T41" fmla="*/ 136 h 192"/>
                  <a:gd name="T42" fmla="*/ 34 w 201"/>
                  <a:gd name="T43" fmla="*/ 172 h 192"/>
                  <a:gd name="T44" fmla="*/ 35 w 201"/>
                  <a:gd name="T45" fmla="*/ 174 h 192"/>
                  <a:gd name="T46" fmla="*/ 67 w 201"/>
                  <a:gd name="T47" fmla="*/ 192 h 192"/>
                  <a:gd name="T48" fmla="*/ 79 w 201"/>
                  <a:gd name="T49" fmla="*/ 180 h 192"/>
                  <a:gd name="T50" fmla="*/ 93 w 201"/>
                  <a:gd name="T51" fmla="*/ 162 h 192"/>
                  <a:gd name="T52" fmla="*/ 100 w 201"/>
                  <a:gd name="T53" fmla="*/ 163 h 192"/>
                  <a:gd name="T54" fmla="*/ 108 w 201"/>
                  <a:gd name="T55" fmla="*/ 162 h 192"/>
                  <a:gd name="T56" fmla="*/ 122 w 201"/>
                  <a:gd name="T57" fmla="*/ 180 h 192"/>
                  <a:gd name="T58" fmla="*/ 134 w 201"/>
                  <a:gd name="T59" fmla="*/ 192 h 192"/>
                  <a:gd name="T60" fmla="*/ 166 w 201"/>
                  <a:gd name="T61" fmla="*/ 174 h 192"/>
                  <a:gd name="T62" fmla="*/ 167 w 201"/>
                  <a:gd name="T63" fmla="*/ 172 h 192"/>
                  <a:gd name="T64" fmla="*/ 154 w 201"/>
                  <a:gd name="T65" fmla="*/ 136 h 192"/>
                  <a:gd name="T66" fmla="*/ 162 w 201"/>
                  <a:gd name="T67" fmla="*/ 122 h 192"/>
                  <a:gd name="T68" fmla="*/ 201 w 201"/>
                  <a:gd name="T69" fmla="*/ 114 h 192"/>
                  <a:gd name="T70" fmla="*/ 201 w 201"/>
                  <a:gd name="T71" fmla="*/ 78 h 192"/>
                  <a:gd name="T72" fmla="*/ 162 w 201"/>
                  <a:gd name="T73" fmla="*/ 70 h 192"/>
                  <a:gd name="T74" fmla="*/ 124 w 201"/>
                  <a:gd name="T75" fmla="*/ 120 h 192"/>
                  <a:gd name="T76" fmla="*/ 100 w 201"/>
                  <a:gd name="T77" fmla="*/ 129 h 192"/>
                  <a:gd name="T78" fmla="*/ 77 w 201"/>
                  <a:gd name="T79" fmla="*/ 120 h 192"/>
                  <a:gd name="T80" fmla="*/ 67 w 201"/>
                  <a:gd name="T81" fmla="*/ 96 h 192"/>
                  <a:gd name="T82" fmla="*/ 77 w 201"/>
                  <a:gd name="T83" fmla="*/ 72 h 192"/>
                  <a:gd name="T84" fmla="*/ 100 w 201"/>
                  <a:gd name="T85" fmla="*/ 63 h 192"/>
                  <a:gd name="T86" fmla="*/ 124 w 201"/>
                  <a:gd name="T87" fmla="*/ 72 h 192"/>
                  <a:gd name="T88" fmla="*/ 134 w 201"/>
                  <a:gd name="T89" fmla="*/ 96 h 192"/>
                  <a:gd name="T90" fmla="*/ 124 w 201"/>
                  <a:gd name="T91" fmla="*/ 120 h 192"/>
                  <a:gd name="T92" fmla="*/ 124 w 201"/>
                  <a:gd name="T93" fmla="*/ 120 h 192"/>
                  <a:gd name="T94" fmla="*/ 124 w 201"/>
                  <a:gd name="T95"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1" h="192">
                    <a:moveTo>
                      <a:pt x="162" y="70"/>
                    </a:moveTo>
                    <a:cubicBezTo>
                      <a:pt x="159" y="65"/>
                      <a:pt x="157" y="60"/>
                      <a:pt x="154" y="56"/>
                    </a:cubicBezTo>
                    <a:cubicBezTo>
                      <a:pt x="163" y="36"/>
                      <a:pt x="167" y="24"/>
                      <a:pt x="167" y="20"/>
                    </a:cubicBezTo>
                    <a:cubicBezTo>
                      <a:pt x="167" y="19"/>
                      <a:pt x="167" y="19"/>
                      <a:pt x="166" y="18"/>
                    </a:cubicBezTo>
                    <a:cubicBezTo>
                      <a:pt x="145" y="6"/>
                      <a:pt x="135" y="0"/>
                      <a:pt x="134" y="0"/>
                    </a:cubicBezTo>
                    <a:cubicBezTo>
                      <a:pt x="132" y="0"/>
                      <a:pt x="132" y="0"/>
                      <a:pt x="132" y="0"/>
                    </a:cubicBezTo>
                    <a:cubicBezTo>
                      <a:pt x="125" y="8"/>
                      <a:pt x="117" y="17"/>
                      <a:pt x="108" y="30"/>
                    </a:cubicBezTo>
                    <a:cubicBezTo>
                      <a:pt x="105" y="29"/>
                      <a:pt x="102" y="29"/>
                      <a:pt x="100" y="29"/>
                    </a:cubicBezTo>
                    <a:cubicBezTo>
                      <a:pt x="99" y="29"/>
                      <a:pt x="96" y="29"/>
                      <a:pt x="93" y="30"/>
                    </a:cubicBezTo>
                    <a:cubicBezTo>
                      <a:pt x="90" y="26"/>
                      <a:pt x="86" y="20"/>
                      <a:pt x="79" y="12"/>
                    </a:cubicBezTo>
                    <a:cubicBezTo>
                      <a:pt x="72" y="4"/>
                      <a:pt x="68" y="0"/>
                      <a:pt x="67" y="0"/>
                    </a:cubicBezTo>
                    <a:cubicBezTo>
                      <a:pt x="67" y="0"/>
                      <a:pt x="64" y="1"/>
                      <a:pt x="59" y="4"/>
                    </a:cubicBezTo>
                    <a:cubicBezTo>
                      <a:pt x="54" y="7"/>
                      <a:pt x="49" y="10"/>
                      <a:pt x="44" y="13"/>
                    </a:cubicBezTo>
                    <a:cubicBezTo>
                      <a:pt x="39" y="16"/>
                      <a:pt x="35" y="18"/>
                      <a:pt x="35" y="18"/>
                    </a:cubicBezTo>
                    <a:cubicBezTo>
                      <a:pt x="34" y="19"/>
                      <a:pt x="34" y="19"/>
                      <a:pt x="34" y="20"/>
                    </a:cubicBezTo>
                    <a:cubicBezTo>
                      <a:pt x="34" y="24"/>
                      <a:pt x="38" y="36"/>
                      <a:pt x="47" y="56"/>
                    </a:cubicBezTo>
                    <a:cubicBezTo>
                      <a:pt x="44" y="60"/>
                      <a:pt x="41" y="65"/>
                      <a:pt x="39" y="70"/>
                    </a:cubicBezTo>
                    <a:cubicBezTo>
                      <a:pt x="13" y="72"/>
                      <a:pt x="0" y="75"/>
                      <a:pt x="0" y="78"/>
                    </a:cubicBezTo>
                    <a:cubicBezTo>
                      <a:pt x="0" y="114"/>
                      <a:pt x="0" y="114"/>
                      <a:pt x="0" y="114"/>
                    </a:cubicBezTo>
                    <a:cubicBezTo>
                      <a:pt x="0" y="117"/>
                      <a:pt x="13" y="120"/>
                      <a:pt x="39" y="122"/>
                    </a:cubicBezTo>
                    <a:cubicBezTo>
                      <a:pt x="41" y="127"/>
                      <a:pt x="44" y="131"/>
                      <a:pt x="47" y="136"/>
                    </a:cubicBezTo>
                    <a:cubicBezTo>
                      <a:pt x="38" y="155"/>
                      <a:pt x="34" y="167"/>
                      <a:pt x="34" y="172"/>
                    </a:cubicBezTo>
                    <a:cubicBezTo>
                      <a:pt x="34" y="172"/>
                      <a:pt x="34" y="173"/>
                      <a:pt x="35" y="174"/>
                    </a:cubicBezTo>
                    <a:cubicBezTo>
                      <a:pt x="56" y="186"/>
                      <a:pt x="67" y="192"/>
                      <a:pt x="67" y="192"/>
                    </a:cubicBezTo>
                    <a:cubicBezTo>
                      <a:pt x="68" y="192"/>
                      <a:pt x="72" y="188"/>
                      <a:pt x="79" y="180"/>
                    </a:cubicBezTo>
                    <a:cubicBezTo>
                      <a:pt x="86" y="172"/>
                      <a:pt x="90" y="166"/>
                      <a:pt x="93" y="162"/>
                    </a:cubicBezTo>
                    <a:cubicBezTo>
                      <a:pt x="96" y="162"/>
                      <a:pt x="99" y="163"/>
                      <a:pt x="100" y="163"/>
                    </a:cubicBezTo>
                    <a:cubicBezTo>
                      <a:pt x="102" y="163"/>
                      <a:pt x="105" y="162"/>
                      <a:pt x="108" y="162"/>
                    </a:cubicBezTo>
                    <a:cubicBezTo>
                      <a:pt x="111" y="166"/>
                      <a:pt x="115" y="172"/>
                      <a:pt x="122" y="180"/>
                    </a:cubicBezTo>
                    <a:cubicBezTo>
                      <a:pt x="128" y="188"/>
                      <a:pt x="132" y="192"/>
                      <a:pt x="134" y="192"/>
                    </a:cubicBezTo>
                    <a:cubicBezTo>
                      <a:pt x="134" y="192"/>
                      <a:pt x="145" y="186"/>
                      <a:pt x="166" y="174"/>
                    </a:cubicBezTo>
                    <a:cubicBezTo>
                      <a:pt x="167" y="173"/>
                      <a:pt x="167" y="172"/>
                      <a:pt x="167" y="172"/>
                    </a:cubicBezTo>
                    <a:cubicBezTo>
                      <a:pt x="167" y="167"/>
                      <a:pt x="163" y="155"/>
                      <a:pt x="154" y="136"/>
                    </a:cubicBezTo>
                    <a:cubicBezTo>
                      <a:pt x="157" y="131"/>
                      <a:pt x="160" y="127"/>
                      <a:pt x="162" y="122"/>
                    </a:cubicBezTo>
                    <a:cubicBezTo>
                      <a:pt x="188" y="120"/>
                      <a:pt x="201" y="117"/>
                      <a:pt x="201" y="114"/>
                    </a:cubicBezTo>
                    <a:cubicBezTo>
                      <a:pt x="201" y="78"/>
                      <a:pt x="201" y="78"/>
                      <a:pt x="201" y="78"/>
                    </a:cubicBezTo>
                    <a:cubicBezTo>
                      <a:pt x="201" y="75"/>
                      <a:pt x="188" y="72"/>
                      <a:pt x="162" y="70"/>
                    </a:cubicBezTo>
                    <a:close/>
                    <a:moveTo>
                      <a:pt x="124" y="120"/>
                    </a:moveTo>
                    <a:cubicBezTo>
                      <a:pt x="118" y="126"/>
                      <a:pt x="110" y="129"/>
                      <a:pt x="100" y="129"/>
                    </a:cubicBezTo>
                    <a:cubicBezTo>
                      <a:pt x="91" y="129"/>
                      <a:pt x="83" y="126"/>
                      <a:pt x="77" y="120"/>
                    </a:cubicBezTo>
                    <a:cubicBezTo>
                      <a:pt x="70" y="113"/>
                      <a:pt x="67" y="105"/>
                      <a:pt x="67" y="96"/>
                    </a:cubicBezTo>
                    <a:cubicBezTo>
                      <a:pt x="67" y="87"/>
                      <a:pt x="70" y="79"/>
                      <a:pt x="77" y="72"/>
                    </a:cubicBezTo>
                    <a:cubicBezTo>
                      <a:pt x="84" y="66"/>
                      <a:pt x="91" y="63"/>
                      <a:pt x="100" y="63"/>
                    </a:cubicBezTo>
                    <a:cubicBezTo>
                      <a:pt x="109" y="63"/>
                      <a:pt x="117" y="66"/>
                      <a:pt x="124" y="72"/>
                    </a:cubicBezTo>
                    <a:cubicBezTo>
                      <a:pt x="131" y="79"/>
                      <a:pt x="134" y="87"/>
                      <a:pt x="134" y="96"/>
                    </a:cubicBezTo>
                    <a:cubicBezTo>
                      <a:pt x="134" y="105"/>
                      <a:pt x="131" y="113"/>
                      <a:pt x="124" y="120"/>
                    </a:cubicBezTo>
                    <a:close/>
                    <a:moveTo>
                      <a:pt x="124" y="120"/>
                    </a:moveTo>
                    <a:cubicBezTo>
                      <a:pt x="124" y="120"/>
                      <a:pt x="124" y="120"/>
                      <a:pt x="124" y="12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汉仪雅酷黑 65W" panose="020B0604020202020204" charset="-122"/>
                  <a:ea typeface="汉仪雅酷黑 65W" panose="020B0604020202020204" charset="-122"/>
                  <a:cs typeface="+mn-ea"/>
                  <a:sym typeface="+mn-lt"/>
                </a:endParaRPr>
              </a:p>
            </p:txBody>
          </p:sp>
          <p:sp>
            <p:nvSpPr>
              <p:cNvPr id="42" name="Freeform 143"/>
              <p:cNvSpPr>
                <a:spLocks noEditPoints="1"/>
              </p:cNvSpPr>
              <p:nvPr/>
            </p:nvSpPr>
            <p:spPr bwMode="auto">
              <a:xfrm>
                <a:off x="14566901" y="8185150"/>
                <a:ext cx="757238" cy="723900"/>
              </a:xfrm>
              <a:custGeom>
                <a:avLst/>
                <a:gdLst>
                  <a:gd name="T0" fmla="*/ 162 w 201"/>
                  <a:gd name="T1" fmla="*/ 70 h 192"/>
                  <a:gd name="T2" fmla="*/ 154 w 201"/>
                  <a:gd name="T3" fmla="*/ 56 h 192"/>
                  <a:gd name="T4" fmla="*/ 167 w 201"/>
                  <a:gd name="T5" fmla="*/ 20 h 192"/>
                  <a:gd name="T6" fmla="*/ 166 w 201"/>
                  <a:gd name="T7" fmla="*/ 18 h 192"/>
                  <a:gd name="T8" fmla="*/ 134 w 201"/>
                  <a:gd name="T9" fmla="*/ 0 h 192"/>
                  <a:gd name="T10" fmla="*/ 132 w 201"/>
                  <a:gd name="T11" fmla="*/ 1 h 192"/>
                  <a:gd name="T12" fmla="*/ 108 w 201"/>
                  <a:gd name="T13" fmla="*/ 30 h 192"/>
                  <a:gd name="T14" fmla="*/ 100 w 201"/>
                  <a:gd name="T15" fmla="*/ 29 h 192"/>
                  <a:gd name="T16" fmla="*/ 93 w 201"/>
                  <a:gd name="T17" fmla="*/ 30 h 192"/>
                  <a:gd name="T18" fmla="*/ 79 w 201"/>
                  <a:gd name="T19" fmla="*/ 12 h 192"/>
                  <a:gd name="T20" fmla="*/ 67 w 201"/>
                  <a:gd name="T21" fmla="*/ 0 h 192"/>
                  <a:gd name="T22" fmla="*/ 59 w 201"/>
                  <a:gd name="T23" fmla="*/ 4 h 192"/>
                  <a:gd name="T24" fmla="*/ 44 w 201"/>
                  <a:gd name="T25" fmla="*/ 13 h 192"/>
                  <a:gd name="T26" fmla="*/ 35 w 201"/>
                  <a:gd name="T27" fmla="*/ 18 h 192"/>
                  <a:gd name="T28" fmla="*/ 34 w 201"/>
                  <a:gd name="T29" fmla="*/ 20 h 192"/>
                  <a:gd name="T30" fmla="*/ 47 w 201"/>
                  <a:gd name="T31" fmla="*/ 56 h 192"/>
                  <a:gd name="T32" fmla="*/ 39 w 201"/>
                  <a:gd name="T33" fmla="*/ 70 h 192"/>
                  <a:gd name="T34" fmla="*/ 0 w 201"/>
                  <a:gd name="T35" fmla="*/ 78 h 192"/>
                  <a:gd name="T36" fmla="*/ 0 w 201"/>
                  <a:gd name="T37" fmla="*/ 114 h 192"/>
                  <a:gd name="T38" fmla="*/ 39 w 201"/>
                  <a:gd name="T39" fmla="*/ 122 h 192"/>
                  <a:gd name="T40" fmla="*/ 47 w 201"/>
                  <a:gd name="T41" fmla="*/ 136 h 192"/>
                  <a:gd name="T42" fmla="*/ 34 w 201"/>
                  <a:gd name="T43" fmla="*/ 172 h 192"/>
                  <a:gd name="T44" fmla="*/ 35 w 201"/>
                  <a:gd name="T45" fmla="*/ 174 h 192"/>
                  <a:gd name="T46" fmla="*/ 67 w 201"/>
                  <a:gd name="T47" fmla="*/ 192 h 192"/>
                  <a:gd name="T48" fmla="*/ 79 w 201"/>
                  <a:gd name="T49" fmla="*/ 180 h 192"/>
                  <a:gd name="T50" fmla="*/ 93 w 201"/>
                  <a:gd name="T51" fmla="*/ 162 h 192"/>
                  <a:gd name="T52" fmla="*/ 100 w 201"/>
                  <a:gd name="T53" fmla="*/ 163 h 192"/>
                  <a:gd name="T54" fmla="*/ 108 w 201"/>
                  <a:gd name="T55" fmla="*/ 162 h 192"/>
                  <a:gd name="T56" fmla="*/ 122 w 201"/>
                  <a:gd name="T57" fmla="*/ 180 h 192"/>
                  <a:gd name="T58" fmla="*/ 134 w 201"/>
                  <a:gd name="T59" fmla="*/ 192 h 192"/>
                  <a:gd name="T60" fmla="*/ 166 w 201"/>
                  <a:gd name="T61" fmla="*/ 174 h 192"/>
                  <a:gd name="T62" fmla="*/ 167 w 201"/>
                  <a:gd name="T63" fmla="*/ 172 h 192"/>
                  <a:gd name="T64" fmla="*/ 154 w 201"/>
                  <a:gd name="T65" fmla="*/ 136 h 192"/>
                  <a:gd name="T66" fmla="*/ 162 w 201"/>
                  <a:gd name="T67" fmla="*/ 122 h 192"/>
                  <a:gd name="T68" fmla="*/ 201 w 201"/>
                  <a:gd name="T69" fmla="*/ 114 h 192"/>
                  <a:gd name="T70" fmla="*/ 201 w 201"/>
                  <a:gd name="T71" fmla="*/ 78 h 192"/>
                  <a:gd name="T72" fmla="*/ 162 w 201"/>
                  <a:gd name="T73" fmla="*/ 70 h 192"/>
                  <a:gd name="T74" fmla="*/ 124 w 201"/>
                  <a:gd name="T75" fmla="*/ 120 h 192"/>
                  <a:gd name="T76" fmla="*/ 100 w 201"/>
                  <a:gd name="T77" fmla="*/ 129 h 192"/>
                  <a:gd name="T78" fmla="*/ 77 w 201"/>
                  <a:gd name="T79" fmla="*/ 120 h 192"/>
                  <a:gd name="T80" fmla="*/ 67 w 201"/>
                  <a:gd name="T81" fmla="*/ 96 h 192"/>
                  <a:gd name="T82" fmla="*/ 77 w 201"/>
                  <a:gd name="T83" fmla="*/ 72 h 192"/>
                  <a:gd name="T84" fmla="*/ 100 w 201"/>
                  <a:gd name="T85" fmla="*/ 63 h 192"/>
                  <a:gd name="T86" fmla="*/ 124 w 201"/>
                  <a:gd name="T87" fmla="*/ 72 h 192"/>
                  <a:gd name="T88" fmla="*/ 134 w 201"/>
                  <a:gd name="T89" fmla="*/ 96 h 192"/>
                  <a:gd name="T90" fmla="*/ 124 w 201"/>
                  <a:gd name="T91" fmla="*/ 120 h 192"/>
                  <a:gd name="T92" fmla="*/ 124 w 201"/>
                  <a:gd name="T93" fmla="*/ 120 h 192"/>
                  <a:gd name="T94" fmla="*/ 124 w 201"/>
                  <a:gd name="T95"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1" h="192">
                    <a:moveTo>
                      <a:pt x="162" y="70"/>
                    </a:moveTo>
                    <a:cubicBezTo>
                      <a:pt x="159" y="65"/>
                      <a:pt x="157" y="60"/>
                      <a:pt x="154" y="56"/>
                    </a:cubicBezTo>
                    <a:cubicBezTo>
                      <a:pt x="163" y="36"/>
                      <a:pt x="167" y="24"/>
                      <a:pt x="167" y="20"/>
                    </a:cubicBezTo>
                    <a:cubicBezTo>
                      <a:pt x="167" y="19"/>
                      <a:pt x="167" y="19"/>
                      <a:pt x="166" y="18"/>
                    </a:cubicBezTo>
                    <a:cubicBezTo>
                      <a:pt x="145" y="6"/>
                      <a:pt x="135" y="0"/>
                      <a:pt x="134" y="0"/>
                    </a:cubicBezTo>
                    <a:cubicBezTo>
                      <a:pt x="132" y="1"/>
                      <a:pt x="132" y="1"/>
                      <a:pt x="132" y="1"/>
                    </a:cubicBezTo>
                    <a:cubicBezTo>
                      <a:pt x="125" y="8"/>
                      <a:pt x="117" y="17"/>
                      <a:pt x="108" y="30"/>
                    </a:cubicBezTo>
                    <a:cubicBezTo>
                      <a:pt x="105" y="29"/>
                      <a:pt x="102" y="29"/>
                      <a:pt x="100" y="29"/>
                    </a:cubicBezTo>
                    <a:cubicBezTo>
                      <a:pt x="99" y="29"/>
                      <a:pt x="96" y="29"/>
                      <a:pt x="93" y="30"/>
                    </a:cubicBezTo>
                    <a:cubicBezTo>
                      <a:pt x="90" y="26"/>
                      <a:pt x="86" y="20"/>
                      <a:pt x="79" y="12"/>
                    </a:cubicBezTo>
                    <a:cubicBezTo>
                      <a:pt x="72" y="4"/>
                      <a:pt x="68" y="0"/>
                      <a:pt x="67" y="0"/>
                    </a:cubicBezTo>
                    <a:cubicBezTo>
                      <a:pt x="67" y="0"/>
                      <a:pt x="64" y="1"/>
                      <a:pt x="59" y="4"/>
                    </a:cubicBezTo>
                    <a:cubicBezTo>
                      <a:pt x="54" y="7"/>
                      <a:pt x="49" y="10"/>
                      <a:pt x="44" y="13"/>
                    </a:cubicBezTo>
                    <a:cubicBezTo>
                      <a:pt x="39" y="16"/>
                      <a:pt x="35" y="18"/>
                      <a:pt x="35" y="18"/>
                    </a:cubicBezTo>
                    <a:cubicBezTo>
                      <a:pt x="34" y="19"/>
                      <a:pt x="34" y="19"/>
                      <a:pt x="34" y="20"/>
                    </a:cubicBezTo>
                    <a:cubicBezTo>
                      <a:pt x="34" y="24"/>
                      <a:pt x="38" y="36"/>
                      <a:pt x="47" y="56"/>
                    </a:cubicBezTo>
                    <a:cubicBezTo>
                      <a:pt x="44" y="60"/>
                      <a:pt x="41" y="65"/>
                      <a:pt x="39" y="70"/>
                    </a:cubicBezTo>
                    <a:cubicBezTo>
                      <a:pt x="13" y="72"/>
                      <a:pt x="0" y="75"/>
                      <a:pt x="0" y="78"/>
                    </a:cubicBezTo>
                    <a:cubicBezTo>
                      <a:pt x="0" y="114"/>
                      <a:pt x="0" y="114"/>
                      <a:pt x="0" y="114"/>
                    </a:cubicBezTo>
                    <a:cubicBezTo>
                      <a:pt x="0" y="117"/>
                      <a:pt x="13" y="120"/>
                      <a:pt x="39" y="122"/>
                    </a:cubicBezTo>
                    <a:cubicBezTo>
                      <a:pt x="41" y="127"/>
                      <a:pt x="44" y="131"/>
                      <a:pt x="47" y="136"/>
                    </a:cubicBezTo>
                    <a:cubicBezTo>
                      <a:pt x="38" y="155"/>
                      <a:pt x="34" y="167"/>
                      <a:pt x="34" y="172"/>
                    </a:cubicBezTo>
                    <a:cubicBezTo>
                      <a:pt x="34" y="173"/>
                      <a:pt x="34" y="173"/>
                      <a:pt x="35" y="174"/>
                    </a:cubicBezTo>
                    <a:cubicBezTo>
                      <a:pt x="56" y="186"/>
                      <a:pt x="67" y="192"/>
                      <a:pt x="67" y="192"/>
                    </a:cubicBezTo>
                    <a:cubicBezTo>
                      <a:pt x="68" y="192"/>
                      <a:pt x="72" y="188"/>
                      <a:pt x="79" y="180"/>
                    </a:cubicBezTo>
                    <a:cubicBezTo>
                      <a:pt x="86" y="172"/>
                      <a:pt x="90" y="166"/>
                      <a:pt x="93" y="162"/>
                    </a:cubicBezTo>
                    <a:cubicBezTo>
                      <a:pt x="96" y="163"/>
                      <a:pt x="99" y="163"/>
                      <a:pt x="100" y="163"/>
                    </a:cubicBezTo>
                    <a:cubicBezTo>
                      <a:pt x="102" y="163"/>
                      <a:pt x="105" y="163"/>
                      <a:pt x="108" y="162"/>
                    </a:cubicBezTo>
                    <a:cubicBezTo>
                      <a:pt x="111" y="166"/>
                      <a:pt x="115" y="172"/>
                      <a:pt x="122" y="180"/>
                    </a:cubicBezTo>
                    <a:cubicBezTo>
                      <a:pt x="128" y="188"/>
                      <a:pt x="132" y="192"/>
                      <a:pt x="134" y="192"/>
                    </a:cubicBezTo>
                    <a:cubicBezTo>
                      <a:pt x="134" y="192"/>
                      <a:pt x="145" y="186"/>
                      <a:pt x="166" y="174"/>
                    </a:cubicBezTo>
                    <a:cubicBezTo>
                      <a:pt x="167" y="173"/>
                      <a:pt x="167" y="173"/>
                      <a:pt x="167" y="172"/>
                    </a:cubicBezTo>
                    <a:cubicBezTo>
                      <a:pt x="167" y="167"/>
                      <a:pt x="163" y="155"/>
                      <a:pt x="154" y="136"/>
                    </a:cubicBezTo>
                    <a:cubicBezTo>
                      <a:pt x="157" y="131"/>
                      <a:pt x="160" y="127"/>
                      <a:pt x="162" y="122"/>
                    </a:cubicBezTo>
                    <a:cubicBezTo>
                      <a:pt x="188" y="120"/>
                      <a:pt x="201" y="117"/>
                      <a:pt x="201" y="114"/>
                    </a:cubicBezTo>
                    <a:cubicBezTo>
                      <a:pt x="201" y="78"/>
                      <a:pt x="201" y="78"/>
                      <a:pt x="201" y="78"/>
                    </a:cubicBezTo>
                    <a:cubicBezTo>
                      <a:pt x="201" y="75"/>
                      <a:pt x="188" y="72"/>
                      <a:pt x="162" y="70"/>
                    </a:cubicBezTo>
                    <a:close/>
                    <a:moveTo>
                      <a:pt x="124" y="120"/>
                    </a:moveTo>
                    <a:cubicBezTo>
                      <a:pt x="118" y="126"/>
                      <a:pt x="110" y="129"/>
                      <a:pt x="100" y="129"/>
                    </a:cubicBezTo>
                    <a:cubicBezTo>
                      <a:pt x="91" y="129"/>
                      <a:pt x="83" y="126"/>
                      <a:pt x="77" y="120"/>
                    </a:cubicBezTo>
                    <a:cubicBezTo>
                      <a:pt x="70" y="113"/>
                      <a:pt x="67" y="105"/>
                      <a:pt x="67" y="96"/>
                    </a:cubicBezTo>
                    <a:cubicBezTo>
                      <a:pt x="67" y="87"/>
                      <a:pt x="70" y="79"/>
                      <a:pt x="77" y="72"/>
                    </a:cubicBezTo>
                    <a:cubicBezTo>
                      <a:pt x="84" y="66"/>
                      <a:pt x="91" y="63"/>
                      <a:pt x="100" y="63"/>
                    </a:cubicBezTo>
                    <a:cubicBezTo>
                      <a:pt x="109" y="63"/>
                      <a:pt x="117" y="66"/>
                      <a:pt x="124" y="72"/>
                    </a:cubicBezTo>
                    <a:cubicBezTo>
                      <a:pt x="131" y="79"/>
                      <a:pt x="134" y="87"/>
                      <a:pt x="134" y="96"/>
                    </a:cubicBezTo>
                    <a:cubicBezTo>
                      <a:pt x="134" y="105"/>
                      <a:pt x="131" y="113"/>
                      <a:pt x="124" y="120"/>
                    </a:cubicBezTo>
                    <a:close/>
                    <a:moveTo>
                      <a:pt x="124" y="120"/>
                    </a:moveTo>
                    <a:cubicBezTo>
                      <a:pt x="124" y="120"/>
                      <a:pt x="124" y="120"/>
                      <a:pt x="124" y="12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汉仪雅酷黑 65W" panose="020B0604020202020204" charset="-122"/>
                  <a:ea typeface="汉仪雅酷黑 65W" panose="020B0604020202020204" charset="-122"/>
                  <a:cs typeface="+mn-ea"/>
                  <a:sym typeface="+mn-lt"/>
                </a:endParaRPr>
              </a:p>
            </p:txBody>
          </p:sp>
        </p:grpSp>
      </p:grpSp>
      <p:grpSp>
        <p:nvGrpSpPr>
          <p:cNvPr id="27" name="组合 26"/>
          <p:cNvGrpSpPr/>
          <p:nvPr/>
        </p:nvGrpSpPr>
        <p:grpSpPr>
          <a:xfrm>
            <a:off x="2476399" y="2477404"/>
            <a:ext cx="963787" cy="963787"/>
            <a:chOff x="2472143" y="2006893"/>
            <a:chExt cx="963787" cy="963787"/>
          </a:xfrm>
        </p:grpSpPr>
        <p:sp>
          <p:nvSpPr>
            <p:cNvPr id="36" name="Oval 7"/>
            <p:cNvSpPr/>
            <p:nvPr/>
          </p:nvSpPr>
          <p:spPr>
            <a:xfrm>
              <a:off x="2472143" y="2006893"/>
              <a:ext cx="963787" cy="963787"/>
            </a:xfrm>
            <a:prstGeom prst="ellipse">
              <a:avLst/>
            </a:prstGeom>
            <a:solidFill>
              <a:schemeClr val="accent1"/>
            </a:solidFill>
            <a:ln>
              <a:noFill/>
            </a:ln>
          </p:spPr>
          <p:style>
            <a:lnRef idx="3">
              <a:schemeClr val="lt1"/>
            </a:lnRef>
            <a:fillRef idx="1">
              <a:schemeClr val="accent2"/>
            </a:fillRef>
            <a:effectRef idx="1">
              <a:schemeClr val="accent2"/>
            </a:effectRef>
            <a:fontRef idx="minor">
              <a:schemeClr val="lt1"/>
            </a:fontRef>
          </p:style>
          <p:txBody>
            <a:bodyPr lIns="182880" tIns="91440" rIns="182880" bIns="9144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汉仪雅酷黑 65W" panose="020B0604020202020204" charset="-122"/>
                <a:ea typeface="汉仪雅酷黑 65W" panose="020B0604020202020204" charset="-122"/>
                <a:cs typeface="+mn-ea"/>
                <a:sym typeface="+mn-lt"/>
              </a:endParaRPr>
            </a:p>
          </p:txBody>
        </p:sp>
        <p:sp>
          <p:nvSpPr>
            <p:cNvPr id="37" name="Freeform 5"/>
            <p:cNvSpPr>
              <a:spLocks noEditPoints="1"/>
            </p:cNvSpPr>
            <p:nvPr/>
          </p:nvSpPr>
          <p:spPr bwMode="auto">
            <a:xfrm>
              <a:off x="2819691" y="2354971"/>
              <a:ext cx="268690" cy="267631"/>
            </a:xfrm>
            <a:custGeom>
              <a:avLst/>
              <a:gdLst>
                <a:gd name="T0" fmla="*/ 424 w 427"/>
                <a:gd name="T1" fmla="*/ 2 h 425"/>
                <a:gd name="T2" fmla="*/ 418 w 427"/>
                <a:gd name="T3" fmla="*/ 0 h 425"/>
                <a:gd name="T4" fmla="*/ 306 w 427"/>
                <a:gd name="T5" fmla="*/ 19 h 425"/>
                <a:gd name="T6" fmla="*/ 212 w 427"/>
                <a:gd name="T7" fmla="*/ 86 h 425"/>
                <a:gd name="T8" fmla="*/ 166 w 427"/>
                <a:gd name="T9" fmla="*/ 137 h 425"/>
                <a:gd name="T10" fmla="*/ 67 w 427"/>
                <a:gd name="T11" fmla="*/ 142 h 425"/>
                <a:gd name="T12" fmla="*/ 61 w 427"/>
                <a:gd name="T13" fmla="*/ 146 h 425"/>
                <a:gd name="T14" fmla="*/ 2 w 427"/>
                <a:gd name="T15" fmla="*/ 246 h 425"/>
                <a:gd name="T16" fmla="*/ 4 w 427"/>
                <a:gd name="T17" fmla="*/ 256 h 425"/>
                <a:gd name="T18" fmla="*/ 20 w 427"/>
                <a:gd name="T19" fmla="*/ 273 h 425"/>
                <a:gd name="T20" fmla="*/ 26 w 427"/>
                <a:gd name="T21" fmla="*/ 275 h 425"/>
                <a:gd name="T22" fmla="*/ 29 w 427"/>
                <a:gd name="T23" fmla="*/ 275 h 425"/>
                <a:gd name="T24" fmla="*/ 101 w 427"/>
                <a:gd name="T25" fmla="*/ 253 h 425"/>
                <a:gd name="T26" fmla="*/ 174 w 427"/>
                <a:gd name="T27" fmla="*/ 326 h 425"/>
                <a:gd name="T28" fmla="*/ 152 w 427"/>
                <a:gd name="T29" fmla="*/ 398 h 425"/>
                <a:gd name="T30" fmla="*/ 154 w 427"/>
                <a:gd name="T31" fmla="*/ 406 h 425"/>
                <a:gd name="T32" fmla="*/ 170 w 427"/>
                <a:gd name="T33" fmla="*/ 423 h 425"/>
                <a:gd name="T34" fmla="*/ 176 w 427"/>
                <a:gd name="T35" fmla="*/ 425 h 425"/>
                <a:gd name="T36" fmla="*/ 181 w 427"/>
                <a:gd name="T37" fmla="*/ 424 h 425"/>
                <a:gd name="T38" fmla="*/ 281 w 427"/>
                <a:gd name="T39" fmla="*/ 366 h 425"/>
                <a:gd name="T40" fmla="*/ 285 w 427"/>
                <a:gd name="T41" fmla="*/ 359 h 425"/>
                <a:gd name="T42" fmla="*/ 290 w 427"/>
                <a:gd name="T43" fmla="*/ 260 h 425"/>
                <a:gd name="T44" fmla="*/ 341 w 427"/>
                <a:gd name="T45" fmla="*/ 215 h 425"/>
                <a:gd name="T46" fmla="*/ 407 w 427"/>
                <a:gd name="T47" fmla="*/ 121 h 425"/>
                <a:gd name="T48" fmla="*/ 427 w 427"/>
                <a:gd name="T49" fmla="*/ 8 h 425"/>
                <a:gd name="T50" fmla="*/ 424 w 427"/>
                <a:gd name="T51" fmla="*/ 2 h 425"/>
                <a:gd name="T52" fmla="*/ 361 w 427"/>
                <a:gd name="T53" fmla="*/ 101 h 425"/>
                <a:gd name="T54" fmla="*/ 343 w 427"/>
                <a:gd name="T55" fmla="*/ 108 h 425"/>
                <a:gd name="T56" fmla="*/ 326 w 427"/>
                <a:gd name="T57" fmla="*/ 101 h 425"/>
                <a:gd name="T58" fmla="*/ 318 w 427"/>
                <a:gd name="T59" fmla="*/ 83 h 425"/>
                <a:gd name="T60" fmla="*/ 326 w 427"/>
                <a:gd name="T61" fmla="*/ 66 h 425"/>
                <a:gd name="T62" fmla="*/ 343 w 427"/>
                <a:gd name="T63" fmla="*/ 58 h 425"/>
                <a:gd name="T64" fmla="*/ 361 w 427"/>
                <a:gd name="T65" fmla="*/ 66 h 425"/>
                <a:gd name="T66" fmla="*/ 368 w 427"/>
                <a:gd name="T67" fmla="*/ 83 h 425"/>
                <a:gd name="T68" fmla="*/ 361 w 427"/>
                <a:gd name="T69" fmla="*/ 101 h 425"/>
                <a:gd name="T70" fmla="*/ 361 w 427"/>
                <a:gd name="T71" fmla="*/ 101 h 425"/>
                <a:gd name="T72" fmla="*/ 361 w 427"/>
                <a:gd name="T73" fmla="*/ 10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7" h="425">
                  <a:moveTo>
                    <a:pt x="424" y="2"/>
                  </a:moveTo>
                  <a:cubicBezTo>
                    <a:pt x="422" y="1"/>
                    <a:pt x="420" y="0"/>
                    <a:pt x="418" y="0"/>
                  </a:cubicBezTo>
                  <a:cubicBezTo>
                    <a:pt x="373" y="0"/>
                    <a:pt x="335" y="6"/>
                    <a:pt x="306" y="19"/>
                  </a:cubicBezTo>
                  <a:cubicBezTo>
                    <a:pt x="276" y="31"/>
                    <a:pt x="245" y="53"/>
                    <a:pt x="212" y="86"/>
                  </a:cubicBezTo>
                  <a:cubicBezTo>
                    <a:pt x="198" y="100"/>
                    <a:pt x="183" y="117"/>
                    <a:pt x="166" y="137"/>
                  </a:cubicBezTo>
                  <a:cubicBezTo>
                    <a:pt x="67" y="142"/>
                    <a:pt x="67" y="142"/>
                    <a:pt x="67" y="142"/>
                  </a:cubicBezTo>
                  <a:cubicBezTo>
                    <a:pt x="65" y="142"/>
                    <a:pt x="62" y="144"/>
                    <a:pt x="61" y="146"/>
                  </a:cubicBezTo>
                  <a:cubicBezTo>
                    <a:pt x="2" y="246"/>
                    <a:pt x="2" y="246"/>
                    <a:pt x="2" y="246"/>
                  </a:cubicBezTo>
                  <a:cubicBezTo>
                    <a:pt x="0" y="250"/>
                    <a:pt x="1" y="253"/>
                    <a:pt x="4" y="256"/>
                  </a:cubicBezTo>
                  <a:cubicBezTo>
                    <a:pt x="20" y="273"/>
                    <a:pt x="20" y="273"/>
                    <a:pt x="20" y="273"/>
                  </a:cubicBezTo>
                  <a:cubicBezTo>
                    <a:pt x="22" y="275"/>
                    <a:pt x="24" y="275"/>
                    <a:pt x="26" y="275"/>
                  </a:cubicBezTo>
                  <a:cubicBezTo>
                    <a:pt x="27" y="275"/>
                    <a:pt x="28" y="275"/>
                    <a:pt x="29" y="275"/>
                  </a:cubicBezTo>
                  <a:cubicBezTo>
                    <a:pt x="101" y="253"/>
                    <a:pt x="101" y="253"/>
                    <a:pt x="101" y="253"/>
                  </a:cubicBezTo>
                  <a:cubicBezTo>
                    <a:pt x="174" y="326"/>
                    <a:pt x="174" y="326"/>
                    <a:pt x="174" y="326"/>
                  </a:cubicBezTo>
                  <a:cubicBezTo>
                    <a:pt x="152" y="398"/>
                    <a:pt x="152" y="398"/>
                    <a:pt x="152" y="398"/>
                  </a:cubicBezTo>
                  <a:cubicBezTo>
                    <a:pt x="151" y="401"/>
                    <a:pt x="152" y="404"/>
                    <a:pt x="154" y="406"/>
                  </a:cubicBezTo>
                  <a:cubicBezTo>
                    <a:pt x="170" y="423"/>
                    <a:pt x="170" y="423"/>
                    <a:pt x="170" y="423"/>
                  </a:cubicBezTo>
                  <a:cubicBezTo>
                    <a:pt x="172" y="425"/>
                    <a:pt x="174" y="425"/>
                    <a:pt x="176" y="425"/>
                  </a:cubicBezTo>
                  <a:cubicBezTo>
                    <a:pt x="178" y="425"/>
                    <a:pt x="179" y="425"/>
                    <a:pt x="181" y="424"/>
                  </a:cubicBezTo>
                  <a:cubicBezTo>
                    <a:pt x="281" y="366"/>
                    <a:pt x="281" y="366"/>
                    <a:pt x="281" y="366"/>
                  </a:cubicBezTo>
                  <a:cubicBezTo>
                    <a:pt x="283" y="364"/>
                    <a:pt x="285" y="362"/>
                    <a:pt x="285" y="359"/>
                  </a:cubicBezTo>
                  <a:cubicBezTo>
                    <a:pt x="290" y="260"/>
                    <a:pt x="290" y="260"/>
                    <a:pt x="290" y="260"/>
                  </a:cubicBezTo>
                  <a:cubicBezTo>
                    <a:pt x="310" y="244"/>
                    <a:pt x="327" y="228"/>
                    <a:pt x="341" y="215"/>
                  </a:cubicBezTo>
                  <a:cubicBezTo>
                    <a:pt x="372" y="183"/>
                    <a:pt x="394" y="152"/>
                    <a:pt x="407" y="121"/>
                  </a:cubicBezTo>
                  <a:cubicBezTo>
                    <a:pt x="420" y="89"/>
                    <a:pt x="427" y="52"/>
                    <a:pt x="427" y="8"/>
                  </a:cubicBezTo>
                  <a:cubicBezTo>
                    <a:pt x="427" y="6"/>
                    <a:pt x="426" y="4"/>
                    <a:pt x="424" y="2"/>
                  </a:cubicBezTo>
                  <a:close/>
                  <a:moveTo>
                    <a:pt x="361" y="101"/>
                  </a:moveTo>
                  <a:cubicBezTo>
                    <a:pt x="356" y="106"/>
                    <a:pt x="350" y="108"/>
                    <a:pt x="343" y="108"/>
                  </a:cubicBezTo>
                  <a:cubicBezTo>
                    <a:pt x="336" y="108"/>
                    <a:pt x="330" y="106"/>
                    <a:pt x="326" y="101"/>
                  </a:cubicBezTo>
                  <a:cubicBezTo>
                    <a:pt x="321" y="96"/>
                    <a:pt x="318" y="90"/>
                    <a:pt x="318" y="83"/>
                  </a:cubicBezTo>
                  <a:cubicBezTo>
                    <a:pt x="318" y="76"/>
                    <a:pt x="321" y="71"/>
                    <a:pt x="326" y="66"/>
                  </a:cubicBezTo>
                  <a:cubicBezTo>
                    <a:pt x="330" y="61"/>
                    <a:pt x="336" y="58"/>
                    <a:pt x="343" y="58"/>
                  </a:cubicBezTo>
                  <a:cubicBezTo>
                    <a:pt x="350" y="58"/>
                    <a:pt x="356" y="61"/>
                    <a:pt x="361" y="66"/>
                  </a:cubicBezTo>
                  <a:cubicBezTo>
                    <a:pt x="366" y="71"/>
                    <a:pt x="368" y="76"/>
                    <a:pt x="368" y="83"/>
                  </a:cubicBezTo>
                  <a:cubicBezTo>
                    <a:pt x="368" y="90"/>
                    <a:pt x="366" y="96"/>
                    <a:pt x="361" y="101"/>
                  </a:cubicBezTo>
                  <a:close/>
                  <a:moveTo>
                    <a:pt x="361" y="101"/>
                  </a:moveTo>
                  <a:cubicBezTo>
                    <a:pt x="361" y="101"/>
                    <a:pt x="361" y="101"/>
                    <a:pt x="361" y="101"/>
                  </a:cubicBezTo>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汉仪雅酷黑 65W" panose="020B0604020202020204" charset="-122"/>
                <a:ea typeface="汉仪雅酷黑 65W" panose="020B0604020202020204" charset="-122"/>
                <a:cs typeface="+mn-ea"/>
                <a:sym typeface="+mn-lt"/>
              </a:endParaRPr>
            </a:p>
          </p:txBody>
        </p:sp>
      </p:grpSp>
      <p:sp>
        <p:nvSpPr>
          <p:cNvPr id="28" name="矩形 27"/>
          <p:cNvSpPr/>
          <p:nvPr/>
        </p:nvSpPr>
        <p:spPr>
          <a:xfrm>
            <a:off x="2032375" y="3698242"/>
            <a:ext cx="1798259"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latin typeface="汉仪雅酷黑 65W" panose="020B0604020202020204" charset="-122"/>
                <a:ea typeface="汉仪雅酷黑 65W" panose="020B0604020202020204" charset="-122"/>
                <a:cs typeface="+mn-ea"/>
                <a:sym typeface="+mn-lt"/>
              </a:rPr>
              <a:t>定义与应用</a:t>
            </a:r>
            <a:endParaRPr lang="zh-CN" altLang="en-US" sz="2400" b="1" dirty="0">
              <a:latin typeface="汉仪雅酷黑 65W" panose="020B0604020202020204" charset="-122"/>
              <a:ea typeface="汉仪雅酷黑 65W" panose="020B0604020202020204" charset="-122"/>
              <a:cs typeface="+mn-ea"/>
              <a:sym typeface="+mn-lt"/>
            </a:endParaRPr>
          </a:p>
        </p:txBody>
      </p:sp>
      <p:sp>
        <p:nvSpPr>
          <p:cNvPr id="29" name="矩形 28"/>
          <p:cNvSpPr/>
          <p:nvPr/>
        </p:nvSpPr>
        <p:spPr>
          <a:xfrm>
            <a:off x="3995315" y="3698242"/>
            <a:ext cx="2052251"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latin typeface="汉仪雅酷黑 65W" panose="020B0604020202020204" charset="-122"/>
                <a:ea typeface="汉仪雅酷黑 65W" panose="020B0604020202020204" charset="-122"/>
                <a:cs typeface="+mn-ea"/>
                <a:sym typeface="+mn-lt"/>
              </a:rPr>
              <a:t>异常检测方法</a:t>
            </a:r>
            <a:endParaRPr lang="zh-CN" altLang="en-US" sz="2400" b="1" dirty="0">
              <a:latin typeface="汉仪雅酷黑 65W" panose="020B0604020202020204" charset="-122"/>
              <a:ea typeface="汉仪雅酷黑 65W" panose="020B0604020202020204" charset="-122"/>
              <a:cs typeface="+mn-ea"/>
              <a:sym typeface="+mn-lt"/>
            </a:endParaRPr>
          </a:p>
        </p:txBody>
      </p:sp>
      <p:sp>
        <p:nvSpPr>
          <p:cNvPr id="30" name="矩形 29"/>
          <p:cNvSpPr/>
          <p:nvPr/>
        </p:nvSpPr>
        <p:spPr>
          <a:xfrm>
            <a:off x="6433349" y="3698242"/>
            <a:ext cx="1472387"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latin typeface="汉仪雅酷黑 65W" panose="020B0604020202020204" charset="-122"/>
                <a:ea typeface="汉仪雅酷黑 65W" panose="020B0604020202020204" charset="-122"/>
                <a:cs typeface="+mn-ea"/>
                <a:sym typeface="+mn-lt"/>
              </a:rPr>
              <a:t>实验分析</a:t>
            </a:r>
            <a:endParaRPr lang="zh-CN" altLang="en-US" sz="2400" b="1" dirty="0">
              <a:latin typeface="汉仪雅酷黑 65W" panose="020B0604020202020204" charset="-122"/>
              <a:ea typeface="汉仪雅酷黑 65W" panose="020B0604020202020204" charset="-122"/>
              <a:cs typeface="+mn-ea"/>
              <a:sym typeface="+mn-lt"/>
            </a:endParaRPr>
          </a:p>
        </p:txBody>
      </p:sp>
      <p:sp>
        <p:nvSpPr>
          <p:cNvPr id="31" name="矩形 30"/>
          <p:cNvSpPr/>
          <p:nvPr/>
        </p:nvSpPr>
        <p:spPr>
          <a:xfrm>
            <a:off x="8390740" y="3698242"/>
            <a:ext cx="1748488"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latin typeface="汉仪雅酷黑 65W" panose="020B0604020202020204" charset="-122"/>
                <a:ea typeface="汉仪雅酷黑 65W" panose="020B0604020202020204" charset="-122"/>
                <a:cs typeface="+mn-ea"/>
                <a:sym typeface="+mn-lt"/>
              </a:rPr>
              <a:t>总结与展望</a:t>
            </a:r>
            <a:endParaRPr lang="zh-CN" altLang="en-US" sz="2400" b="1" dirty="0">
              <a:latin typeface="汉仪雅酷黑 65W" panose="020B0604020202020204" charset="-122"/>
              <a:ea typeface="汉仪雅酷黑 65W" panose="020B0604020202020204" charset="-122"/>
              <a:cs typeface="+mn-ea"/>
              <a:sym typeface="+mn-lt"/>
            </a:endParaRPr>
          </a:p>
        </p:txBody>
      </p:sp>
      <p:sp>
        <p:nvSpPr>
          <p:cNvPr id="32" name="TextBox 12"/>
          <p:cNvSpPr txBox="1"/>
          <p:nvPr/>
        </p:nvSpPr>
        <p:spPr>
          <a:xfrm>
            <a:off x="2241155" y="4246309"/>
            <a:ext cx="1434274"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dirty="0">
                <a:latin typeface="汉仪雅酷黑 65W" panose="020B0604020202020204" charset="-122"/>
                <a:ea typeface="汉仪雅酷黑 65W" panose="020B0604020202020204" charset="-122"/>
                <a:cs typeface="+mn-ea"/>
                <a:sym typeface="+mn-lt"/>
              </a:rPr>
              <a:t>PART 01</a:t>
            </a:r>
            <a:endParaRPr lang="en-US" sz="1400" b="1" dirty="0">
              <a:latin typeface="汉仪雅酷黑 65W" panose="020B0604020202020204" charset="-122"/>
              <a:ea typeface="汉仪雅酷黑 65W" panose="020B0604020202020204" charset="-122"/>
              <a:cs typeface="+mn-ea"/>
              <a:sym typeface="+mn-lt"/>
            </a:endParaRPr>
          </a:p>
        </p:txBody>
      </p:sp>
      <p:sp>
        <p:nvSpPr>
          <p:cNvPr id="56" name="TextBox 12"/>
          <p:cNvSpPr txBox="1"/>
          <p:nvPr/>
        </p:nvSpPr>
        <p:spPr>
          <a:xfrm>
            <a:off x="4340745" y="4246309"/>
            <a:ext cx="1434274"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dirty="0">
                <a:latin typeface="汉仪雅酷黑 65W" panose="020B0604020202020204" charset="-122"/>
                <a:ea typeface="汉仪雅酷黑 65W" panose="020B0604020202020204" charset="-122"/>
                <a:cs typeface="+mn-ea"/>
                <a:sym typeface="+mn-lt"/>
              </a:rPr>
              <a:t>PART 02</a:t>
            </a:r>
            <a:endParaRPr lang="en-US" sz="1400" b="1" dirty="0">
              <a:latin typeface="汉仪雅酷黑 65W" panose="020B0604020202020204" charset="-122"/>
              <a:ea typeface="汉仪雅酷黑 65W" panose="020B0604020202020204" charset="-122"/>
              <a:cs typeface="+mn-ea"/>
              <a:sym typeface="+mn-lt"/>
            </a:endParaRPr>
          </a:p>
        </p:txBody>
      </p:sp>
      <p:sp>
        <p:nvSpPr>
          <p:cNvPr id="57" name="TextBox 12"/>
          <p:cNvSpPr txBox="1"/>
          <p:nvPr/>
        </p:nvSpPr>
        <p:spPr>
          <a:xfrm>
            <a:off x="6452406" y="4246309"/>
            <a:ext cx="1434274"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dirty="0">
                <a:latin typeface="汉仪雅酷黑 65W" panose="020B0604020202020204" charset="-122"/>
                <a:ea typeface="汉仪雅酷黑 65W" panose="020B0604020202020204" charset="-122"/>
                <a:cs typeface="+mn-ea"/>
                <a:sym typeface="+mn-lt"/>
              </a:rPr>
              <a:t>PART 03</a:t>
            </a:r>
            <a:endParaRPr lang="en-US" sz="1400" b="1" dirty="0">
              <a:latin typeface="汉仪雅酷黑 65W" panose="020B0604020202020204" charset="-122"/>
              <a:ea typeface="汉仪雅酷黑 65W" panose="020B0604020202020204" charset="-122"/>
              <a:cs typeface="+mn-ea"/>
              <a:sym typeface="+mn-lt"/>
            </a:endParaRPr>
          </a:p>
        </p:txBody>
      </p:sp>
      <p:sp>
        <p:nvSpPr>
          <p:cNvPr id="58" name="TextBox 12"/>
          <p:cNvSpPr txBox="1"/>
          <p:nvPr/>
        </p:nvSpPr>
        <p:spPr>
          <a:xfrm>
            <a:off x="8547847" y="4246309"/>
            <a:ext cx="1434274"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dirty="0">
                <a:latin typeface="汉仪雅酷黑 65W" panose="020B0604020202020204" charset="-122"/>
                <a:ea typeface="汉仪雅酷黑 65W" panose="020B0604020202020204" charset="-122"/>
                <a:cs typeface="+mn-ea"/>
                <a:sym typeface="+mn-lt"/>
              </a:rPr>
              <a:t>PART 04</a:t>
            </a:r>
            <a:endParaRPr lang="en-US" sz="1400" b="1" dirty="0">
              <a:latin typeface="汉仪雅酷黑 65W" panose="020B0604020202020204" charset="-122"/>
              <a:ea typeface="汉仪雅酷黑 65W" panose="020B0604020202020204" charset="-122"/>
              <a:cs typeface="+mn-ea"/>
              <a:sym typeface="+mn-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614806" y="469900"/>
            <a:ext cx="4710894" cy="5232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800" b="1" dirty="0">
                <a:latin typeface="汉仪雅酷黑 65W" panose="020B0604020202020204" charset="-122"/>
                <a:ea typeface="汉仪雅酷黑 65W" panose="020B0604020202020204" charset="-122"/>
                <a:cs typeface="+mn-ea"/>
                <a:sym typeface="+mn-lt"/>
              </a:rPr>
              <a:t>基于集成的方法</a:t>
            </a:r>
            <a:r>
              <a:rPr lang="en-US" altLang="zh-CN" sz="2800" b="1" dirty="0">
                <a:latin typeface="汉仪雅酷黑 65W" panose="020B0604020202020204" charset="-122"/>
                <a:ea typeface="汉仪雅酷黑 65W" panose="020B0604020202020204" charset="-122"/>
                <a:cs typeface="+mn-ea"/>
                <a:sym typeface="+mn-lt"/>
              </a:rPr>
              <a:t>——</a:t>
            </a:r>
            <a:r>
              <a:rPr lang="en-US" altLang="zh-CN" sz="2800" b="1" dirty="0" err="1">
                <a:latin typeface="汉仪雅酷黑 65W" panose="020B0604020202020204" charset="-122"/>
                <a:ea typeface="汉仪雅酷黑 65W" panose="020B0604020202020204" charset="-122"/>
                <a:cs typeface="+mn-ea"/>
                <a:sym typeface="+mn-lt"/>
              </a:rPr>
              <a:t>IForest</a:t>
            </a:r>
            <a:endParaRPr lang="zh-CN" altLang="en-US" sz="2800" b="1" dirty="0">
              <a:latin typeface="汉仪雅酷黑 65W" panose="020B0604020202020204" charset="-122"/>
              <a:ea typeface="汉仪雅酷黑 65W" panose="020B0604020202020204" charset="-122"/>
              <a:cs typeface="+mn-ea"/>
              <a:sym typeface="+mn-lt"/>
            </a:endParaRPr>
          </a:p>
        </p:txBody>
      </p:sp>
      <p:pic>
        <p:nvPicPr>
          <p:cNvPr id="10" name="图形 10"/>
          <p:cNvPicPr>
            <a:picLocks noChangeAspect="1"/>
          </p:cNvPicPr>
          <p:nvPr/>
        </p:nvPicPr>
        <p:blipFill>
          <a:blip r:embed="rId1"/>
          <a:stretch>
            <a:fillRect/>
          </a:stretch>
        </p:blipFill>
        <p:spPr>
          <a:xfrm>
            <a:off x="647014" y="606941"/>
            <a:ext cx="847725" cy="247650"/>
          </a:xfrm>
          <a:prstGeom prst="rect">
            <a:avLst/>
          </a:prstGeom>
        </p:spPr>
      </p:pic>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73455" y="940027"/>
            <a:ext cx="3951589" cy="2817878"/>
          </a:xfrm>
          <a:prstGeom prst="rect">
            <a:avLst/>
          </a:prstGeom>
          <a:noFill/>
          <a:ln>
            <a:noFill/>
          </a:ln>
        </p:spPr>
      </p:pic>
      <p:pic>
        <p:nvPicPr>
          <p:cNvPr id="4" name="图片 3"/>
          <p:cNvPicPr>
            <a:picLocks noChangeAspect="1"/>
          </p:cNvPicPr>
          <p:nvPr/>
        </p:nvPicPr>
        <p:blipFill>
          <a:blip r:embed="rId3"/>
          <a:stretch>
            <a:fillRect/>
          </a:stretch>
        </p:blipFill>
        <p:spPr>
          <a:xfrm>
            <a:off x="6096000" y="1152188"/>
            <a:ext cx="4708711" cy="2421051"/>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47014" y="3704811"/>
            <a:ext cx="4816444" cy="2683289"/>
          </a:xfrm>
          <a:prstGeom prst="rect">
            <a:avLst/>
          </a:prstGeom>
          <a:noFill/>
          <a:ln>
            <a:noFill/>
          </a:ln>
        </p:spPr>
      </p:pic>
      <p:pic>
        <p:nvPicPr>
          <p:cNvPr id="7" name="图片 6"/>
          <p:cNvPicPr>
            <a:picLocks noChangeAspect="1"/>
          </p:cNvPicPr>
          <p:nvPr/>
        </p:nvPicPr>
        <p:blipFill>
          <a:blip r:embed="rId5"/>
          <a:stretch>
            <a:fillRect/>
          </a:stretch>
        </p:blipFill>
        <p:spPr>
          <a:xfrm>
            <a:off x="7415157" y="4032385"/>
            <a:ext cx="2446474" cy="2221070"/>
          </a:xfrm>
          <a:prstGeom prst="rect">
            <a:avLst/>
          </a:prstGeom>
        </p:spPr>
      </p:pic>
      <p:sp>
        <p:nvSpPr>
          <p:cNvPr id="3" name="文本框 2"/>
          <p:cNvSpPr txBox="1"/>
          <p:nvPr/>
        </p:nvSpPr>
        <p:spPr>
          <a:xfrm>
            <a:off x="2186485" y="3545743"/>
            <a:ext cx="1925527" cy="369332"/>
          </a:xfrm>
          <a:prstGeom prst="rect">
            <a:avLst/>
          </a:prstGeom>
          <a:noFill/>
        </p:spPr>
        <p:txBody>
          <a:bodyPr wrap="none" rtlCol="0">
            <a:spAutoFit/>
          </a:bodyPr>
          <a:lstStyle/>
          <a:p>
            <a:r>
              <a:rPr lang="zh-CN" altLang="en-US" dirty="0"/>
              <a:t>（</a:t>
            </a:r>
            <a:r>
              <a:rPr lang="en-US" altLang="zh-CN" dirty="0"/>
              <a:t>a</a:t>
            </a:r>
            <a:r>
              <a:rPr lang="zh-CN" altLang="en-US" dirty="0"/>
              <a:t>）分割异常点</a:t>
            </a:r>
            <a:endParaRPr lang="zh-CN" altLang="en-US" dirty="0"/>
          </a:p>
        </p:txBody>
      </p:sp>
      <p:sp>
        <p:nvSpPr>
          <p:cNvPr id="5" name="文本框 4"/>
          <p:cNvSpPr txBox="1"/>
          <p:nvPr/>
        </p:nvSpPr>
        <p:spPr>
          <a:xfrm>
            <a:off x="7310984" y="3573239"/>
            <a:ext cx="2403222" cy="369332"/>
          </a:xfrm>
          <a:prstGeom prst="rect">
            <a:avLst/>
          </a:prstGeom>
          <a:noFill/>
        </p:spPr>
        <p:txBody>
          <a:bodyPr wrap="none" rtlCol="0">
            <a:spAutoFit/>
          </a:bodyPr>
          <a:lstStyle/>
          <a:p>
            <a:r>
              <a:rPr lang="zh-CN" altLang="en-US" dirty="0"/>
              <a:t>（</a:t>
            </a:r>
            <a:r>
              <a:rPr lang="en-US" altLang="zh-CN" dirty="0"/>
              <a:t>b</a:t>
            </a:r>
            <a:r>
              <a:rPr lang="zh-CN" altLang="en-US" dirty="0"/>
              <a:t>）孤立树构建过程</a:t>
            </a:r>
            <a:endParaRPr lang="zh-CN" altLang="en-US" dirty="0"/>
          </a:p>
        </p:txBody>
      </p:sp>
      <p:sp>
        <p:nvSpPr>
          <p:cNvPr id="8" name="文本框 7"/>
          <p:cNvSpPr txBox="1"/>
          <p:nvPr/>
        </p:nvSpPr>
        <p:spPr>
          <a:xfrm>
            <a:off x="2075877" y="6283032"/>
            <a:ext cx="2146742" cy="369332"/>
          </a:xfrm>
          <a:prstGeom prst="rect">
            <a:avLst/>
          </a:prstGeom>
          <a:noFill/>
        </p:spPr>
        <p:txBody>
          <a:bodyPr wrap="none" rtlCol="0">
            <a:spAutoFit/>
          </a:bodyPr>
          <a:lstStyle/>
          <a:p>
            <a:r>
              <a:rPr lang="zh-CN" altLang="en-US" dirty="0"/>
              <a:t>（</a:t>
            </a:r>
            <a:r>
              <a:rPr lang="en-US" altLang="zh-CN" dirty="0"/>
              <a:t>c</a:t>
            </a:r>
            <a:r>
              <a:rPr lang="zh-CN" altLang="en-US" dirty="0"/>
              <a:t>）孤立森林构建</a:t>
            </a:r>
            <a:endParaRPr lang="zh-CN" altLang="en-US" dirty="0"/>
          </a:p>
        </p:txBody>
      </p:sp>
      <p:sp>
        <p:nvSpPr>
          <p:cNvPr id="11" name="文本框 10"/>
          <p:cNvSpPr txBox="1"/>
          <p:nvPr/>
        </p:nvSpPr>
        <p:spPr>
          <a:xfrm>
            <a:off x="6874703" y="6280371"/>
            <a:ext cx="3788217" cy="369332"/>
          </a:xfrm>
          <a:prstGeom prst="rect">
            <a:avLst/>
          </a:prstGeom>
          <a:noFill/>
        </p:spPr>
        <p:txBody>
          <a:bodyPr wrap="none" rtlCol="0">
            <a:spAutoFit/>
          </a:bodyPr>
          <a:lstStyle/>
          <a:p>
            <a:r>
              <a:rPr lang="zh-CN" altLang="en-US" dirty="0"/>
              <a:t>（</a:t>
            </a:r>
            <a:r>
              <a:rPr lang="en-US" altLang="zh-CN" dirty="0"/>
              <a:t>d</a:t>
            </a:r>
            <a:r>
              <a:rPr lang="zh-CN" altLang="en-US" dirty="0"/>
              <a:t>）孤立树个数对其稳定性的影响</a:t>
            </a:r>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a:xfrm>
            <a:off x="3189551" y="2137834"/>
            <a:ext cx="5812898" cy="2582333"/>
          </a:xfrm>
          <a:custGeom>
            <a:avLst/>
            <a:gdLst>
              <a:gd name="connsiteX0" fmla="*/ 1285970 w 5812898"/>
              <a:gd name="connsiteY0" fmla="*/ 0 h 2582333"/>
              <a:gd name="connsiteX1" fmla="*/ 5812898 w 5812898"/>
              <a:gd name="connsiteY1" fmla="*/ 0 h 2582333"/>
              <a:gd name="connsiteX2" fmla="*/ 5812898 w 5812898"/>
              <a:gd name="connsiteY2" fmla="*/ 2582333 h 2582333"/>
              <a:gd name="connsiteX3" fmla="*/ 0 w 5812898"/>
              <a:gd name="connsiteY3" fmla="*/ 2582333 h 2582333"/>
              <a:gd name="connsiteX4" fmla="*/ 0 w 5812898"/>
              <a:gd name="connsiteY4" fmla="*/ 1067746 h 2582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2898" h="2582333">
                <a:moveTo>
                  <a:pt x="1285970" y="0"/>
                </a:moveTo>
                <a:lnTo>
                  <a:pt x="5812898" y="0"/>
                </a:lnTo>
                <a:lnTo>
                  <a:pt x="5812898" y="2582333"/>
                </a:lnTo>
                <a:lnTo>
                  <a:pt x="0" y="2582333"/>
                </a:lnTo>
                <a:lnTo>
                  <a:pt x="0" y="1067746"/>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7" name="TextBox 12"/>
          <p:cNvSpPr txBox="1"/>
          <p:nvPr/>
        </p:nvSpPr>
        <p:spPr>
          <a:xfrm>
            <a:off x="5378863" y="2617521"/>
            <a:ext cx="1434274" cy="3067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dirty="0">
                <a:solidFill>
                  <a:schemeClr val="accent1"/>
                </a:solidFill>
                <a:latin typeface="汉仪雅酷黑 65W" panose="020B0604020202020204" charset="-122"/>
                <a:ea typeface="汉仪雅酷黑 65W" panose="020B0604020202020204" charset="-122"/>
                <a:cs typeface="+mn-ea"/>
                <a:sym typeface="+mn-lt"/>
              </a:rPr>
              <a:t>PART 03</a:t>
            </a:r>
            <a:endParaRPr lang="en-US" sz="1400" b="1" dirty="0">
              <a:solidFill>
                <a:schemeClr val="accent1"/>
              </a:solidFill>
              <a:latin typeface="汉仪雅酷黑 65W" panose="020B0604020202020204" charset="-122"/>
              <a:ea typeface="汉仪雅酷黑 65W" panose="020B0604020202020204" charset="-122"/>
              <a:cs typeface="+mn-ea"/>
              <a:sym typeface="+mn-lt"/>
            </a:endParaRPr>
          </a:p>
        </p:txBody>
      </p:sp>
      <p:sp>
        <p:nvSpPr>
          <p:cNvPr id="3" name="文本框 2"/>
          <p:cNvSpPr txBox="1"/>
          <p:nvPr/>
        </p:nvSpPr>
        <p:spPr>
          <a:xfrm>
            <a:off x="897255" y="383540"/>
            <a:ext cx="3387090" cy="2646045"/>
          </a:xfrm>
          <a:prstGeom prst="rect">
            <a:avLst/>
          </a:prstGeom>
          <a:solidFill>
            <a:schemeClr val="bg1"/>
          </a:solidFill>
        </p:spPr>
        <p:txBody>
          <a:bodyPr wrap="square" rtlCol="0">
            <a:spAutoFit/>
          </a:bodyPr>
          <a:lstStyle/>
          <a:p>
            <a:pPr algn="r"/>
            <a:r>
              <a:rPr lang="en-US" altLang="zh-CN" sz="16600" b="1" dirty="0">
                <a:ln>
                  <a:gradFill flip="none" rotWithShape="1">
                    <a:gsLst>
                      <a:gs pos="0">
                        <a:schemeClr val="accent1"/>
                      </a:gs>
                      <a:gs pos="80000">
                        <a:schemeClr val="accent1">
                          <a:alpha val="0"/>
                        </a:schemeClr>
                      </a:gs>
                    </a:gsLst>
                    <a:lin ang="2700000" scaled="1"/>
                    <a:tileRect/>
                  </a:gradFill>
                </a:ln>
                <a:noFill/>
                <a:latin typeface="汉仪雅酷黑 65W" panose="020B0604020202020204" charset="-122"/>
                <a:ea typeface="汉仪雅酷黑 65W" panose="020B0604020202020204" charset="-122"/>
                <a:cs typeface="+mn-ea"/>
                <a:sym typeface="+mn-lt"/>
              </a:rPr>
              <a:t>03</a:t>
            </a:r>
            <a:endParaRPr lang="en-US" altLang="zh-CN" sz="16600" b="1" dirty="0">
              <a:ln>
                <a:gradFill flip="none" rotWithShape="1">
                  <a:gsLst>
                    <a:gs pos="0">
                      <a:schemeClr val="accent1"/>
                    </a:gs>
                    <a:gs pos="100000">
                      <a:schemeClr val="accent1">
                        <a:alpha val="0"/>
                      </a:schemeClr>
                    </a:gs>
                  </a:gsLst>
                  <a:lin ang="2700000" scaled="1"/>
                  <a:tileRect/>
                </a:gradFill>
              </a:ln>
              <a:noFill/>
              <a:latin typeface="汉仪雅酷黑 65W" panose="020B0604020202020204" charset="-122"/>
              <a:ea typeface="汉仪雅酷黑 65W" panose="020B0604020202020204" charset="-122"/>
              <a:cs typeface="+mn-ea"/>
              <a:sym typeface="+mn-lt"/>
            </a:endParaRPr>
          </a:p>
        </p:txBody>
      </p:sp>
      <p:sp>
        <p:nvSpPr>
          <p:cNvPr id="2" name="矩形 1"/>
          <p:cNvSpPr/>
          <p:nvPr/>
        </p:nvSpPr>
        <p:spPr>
          <a:xfrm>
            <a:off x="4140201" y="3212049"/>
            <a:ext cx="3911598" cy="707886"/>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4000" b="1" dirty="0">
                <a:latin typeface="汉仪雅酷黑 65W" panose="020B0604020202020204" charset="-122"/>
                <a:ea typeface="汉仪雅酷黑 65W" panose="020B0604020202020204" charset="-122"/>
                <a:cs typeface="+mn-ea"/>
                <a:sym typeface="+mn-lt"/>
              </a:rPr>
              <a:t>实验分析</a:t>
            </a:r>
            <a:endParaRPr lang="zh-CN" altLang="en-US" sz="4000" b="1" dirty="0">
              <a:latin typeface="汉仪雅酷黑 65W" panose="020B0604020202020204" charset="-122"/>
              <a:ea typeface="汉仪雅酷黑 65W" panose="020B0604020202020204" charset="-122"/>
              <a:cs typeface="+mn-ea"/>
              <a:sym typeface="+mn-l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14806" y="469900"/>
            <a:ext cx="2413184" cy="5232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800" b="1" dirty="0">
                <a:latin typeface="汉仪雅酷黑 65W" panose="020B0604020202020204" charset="-122"/>
                <a:ea typeface="汉仪雅酷黑 65W" panose="020B0604020202020204" charset="-122"/>
                <a:cs typeface="+mn-ea"/>
                <a:sym typeface="+mn-lt"/>
              </a:rPr>
              <a:t>模型与数据集</a:t>
            </a:r>
            <a:endParaRPr lang="zh-CN" altLang="en-US" sz="2800" b="1" dirty="0">
              <a:latin typeface="汉仪雅酷黑 65W" panose="020B0604020202020204" charset="-122"/>
              <a:ea typeface="汉仪雅酷黑 65W" panose="020B0604020202020204" charset="-122"/>
              <a:cs typeface="+mn-ea"/>
              <a:sym typeface="+mn-lt"/>
            </a:endParaRPr>
          </a:p>
        </p:txBody>
      </p:sp>
      <p:pic>
        <p:nvPicPr>
          <p:cNvPr id="3" name="图形 10"/>
          <p:cNvPicPr>
            <a:picLocks noChangeAspect="1"/>
          </p:cNvPicPr>
          <p:nvPr/>
        </p:nvPicPr>
        <p:blipFill>
          <a:blip r:embed="rId1"/>
          <a:stretch>
            <a:fillRect/>
          </a:stretch>
        </p:blipFill>
        <p:spPr>
          <a:xfrm>
            <a:off x="647014" y="606941"/>
            <a:ext cx="847725" cy="247650"/>
          </a:xfrm>
          <a:prstGeom prst="rect">
            <a:avLst/>
          </a:prstGeom>
        </p:spPr>
      </p:pic>
      <p:pic>
        <p:nvPicPr>
          <p:cNvPr id="4" name="C9F754DE-2CAD-44b6-B708-469DEB6407EB-2" descr="wpp"/>
          <p:cNvPicPr>
            <a:picLocks noChangeAspect="1"/>
          </p:cNvPicPr>
          <p:nvPr/>
        </p:nvPicPr>
        <p:blipFill>
          <a:blip r:embed="rId2"/>
          <a:stretch>
            <a:fillRect/>
          </a:stretch>
        </p:blipFill>
        <p:spPr>
          <a:xfrm>
            <a:off x="434975" y="1616710"/>
            <a:ext cx="5542280" cy="3934460"/>
          </a:xfrm>
          <a:prstGeom prst="rect">
            <a:avLst/>
          </a:prstGeom>
        </p:spPr>
      </p:pic>
      <p:pic>
        <p:nvPicPr>
          <p:cNvPr id="5" name="C9F754DE-2CAD-44b6-B708-469DEB6407EB-3" descr="wpp"/>
          <p:cNvPicPr>
            <a:picLocks noChangeAspect="1"/>
          </p:cNvPicPr>
          <p:nvPr/>
        </p:nvPicPr>
        <p:blipFill>
          <a:blip r:embed="rId3"/>
          <a:stretch>
            <a:fillRect/>
          </a:stretch>
        </p:blipFill>
        <p:spPr>
          <a:xfrm>
            <a:off x="5939790" y="1967230"/>
            <a:ext cx="5607685" cy="336105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14806" y="469900"/>
            <a:ext cx="2037008" cy="5232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800" b="1" dirty="0">
                <a:latin typeface="汉仪雅酷黑 65W" panose="020B0604020202020204" charset="-122"/>
                <a:ea typeface="汉仪雅酷黑 65W" panose="020B0604020202020204" charset="-122"/>
                <a:cs typeface="+mn-ea"/>
                <a:sym typeface="+mn-lt"/>
              </a:rPr>
              <a:t>生成数据集</a:t>
            </a:r>
            <a:endParaRPr lang="zh-CN" altLang="en-US" sz="2800" b="1" dirty="0">
              <a:latin typeface="汉仪雅酷黑 65W" panose="020B0604020202020204" charset="-122"/>
              <a:ea typeface="汉仪雅酷黑 65W" panose="020B0604020202020204" charset="-122"/>
              <a:cs typeface="+mn-ea"/>
              <a:sym typeface="+mn-lt"/>
            </a:endParaRPr>
          </a:p>
        </p:txBody>
      </p:sp>
      <p:pic>
        <p:nvPicPr>
          <p:cNvPr id="3" name="图形 10"/>
          <p:cNvPicPr>
            <a:picLocks noChangeAspect="1"/>
          </p:cNvPicPr>
          <p:nvPr/>
        </p:nvPicPr>
        <p:blipFill>
          <a:blip r:embed="rId1"/>
          <a:stretch>
            <a:fillRect/>
          </a:stretch>
        </p:blipFill>
        <p:spPr>
          <a:xfrm>
            <a:off x="647014" y="606941"/>
            <a:ext cx="847725" cy="247650"/>
          </a:xfrm>
          <a:prstGeom prst="rect">
            <a:avLst/>
          </a:prstGeom>
        </p:spPr>
      </p:pic>
      <p:pic>
        <p:nvPicPr>
          <p:cNvPr id="18" name="图片 17"/>
          <p:cNvPicPr>
            <a:picLocks noChangeAspect="1"/>
          </p:cNvPicPr>
          <p:nvPr/>
        </p:nvPicPr>
        <p:blipFill>
          <a:blip r:embed="rId2"/>
          <a:stretch>
            <a:fillRect/>
          </a:stretch>
        </p:blipFill>
        <p:spPr>
          <a:xfrm>
            <a:off x="530052" y="2323230"/>
            <a:ext cx="2878101" cy="2211539"/>
          </a:xfrm>
          <a:prstGeom prst="rect">
            <a:avLst/>
          </a:prstGeom>
        </p:spPr>
      </p:pic>
      <p:pic>
        <p:nvPicPr>
          <p:cNvPr id="20" name="图片 19"/>
          <p:cNvPicPr>
            <a:picLocks noChangeAspect="1"/>
          </p:cNvPicPr>
          <p:nvPr/>
        </p:nvPicPr>
        <p:blipFill>
          <a:blip r:embed="rId3"/>
          <a:stretch>
            <a:fillRect/>
          </a:stretch>
        </p:blipFill>
        <p:spPr>
          <a:xfrm>
            <a:off x="3473815" y="1646650"/>
            <a:ext cx="8188133" cy="410596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614805" y="469900"/>
            <a:ext cx="2393315" cy="52197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800" b="1" dirty="0">
                <a:latin typeface="汉仪雅酷黑 65W" panose="020B0604020202020204" charset="-122"/>
                <a:ea typeface="汉仪雅酷黑 65W" panose="020B0604020202020204" charset="-122"/>
                <a:cs typeface="+mn-ea"/>
                <a:sym typeface="+mn-lt"/>
              </a:rPr>
              <a:t>真实数据集</a:t>
            </a:r>
            <a:endParaRPr lang="zh-CN" altLang="en-US" sz="2800" b="1" dirty="0">
              <a:latin typeface="汉仪雅酷黑 65W" panose="020B0604020202020204" charset="-122"/>
              <a:ea typeface="汉仪雅酷黑 65W" panose="020B0604020202020204" charset="-122"/>
              <a:cs typeface="+mn-ea"/>
              <a:sym typeface="+mn-lt"/>
            </a:endParaRPr>
          </a:p>
        </p:txBody>
      </p:sp>
      <p:pic>
        <p:nvPicPr>
          <p:cNvPr id="18" name="图形 10"/>
          <p:cNvPicPr>
            <a:picLocks noChangeAspect="1"/>
          </p:cNvPicPr>
          <p:nvPr/>
        </p:nvPicPr>
        <p:blipFill>
          <a:blip r:embed="rId1"/>
          <a:stretch>
            <a:fillRect/>
          </a:stretch>
        </p:blipFill>
        <p:spPr>
          <a:xfrm>
            <a:off x="647014" y="606941"/>
            <a:ext cx="847725" cy="247650"/>
          </a:xfrm>
          <a:prstGeom prst="rect">
            <a:avLst/>
          </a:prstGeom>
        </p:spPr>
      </p:pic>
      <p:sp>
        <p:nvSpPr>
          <p:cNvPr id="27" name="文本框 26"/>
          <p:cNvSpPr txBox="1"/>
          <p:nvPr/>
        </p:nvSpPr>
        <p:spPr>
          <a:xfrm>
            <a:off x="1180360" y="2987977"/>
            <a:ext cx="2891407" cy="369332"/>
          </a:xfrm>
          <a:prstGeom prst="rect">
            <a:avLst/>
          </a:prstGeom>
          <a:noFill/>
        </p:spPr>
        <p:txBody>
          <a:bodyPr wrap="square">
            <a:spAutoFit/>
          </a:bodyPr>
          <a:lstStyle/>
          <a:p>
            <a:r>
              <a:rPr lang="fr-FR" altLang="zh-CN" b="1" dirty="0"/>
              <a:t>Arrhythmia</a:t>
            </a:r>
            <a:r>
              <a:rPr lang="zh-CN" altLang="en-US" b="1" dirty="0"/>
              <a:t>（心律不齐）</a:t>
            </a:r>
            <a:endParaRPr lang="zh-CN" altLang="en-US" b="1" dirty="0"/>
          </a:p>
        </p:txBody>
      </p:sp>
      <p:pic>
        <p:nvPicPr>
          <p:cNvPr id="30" name="图片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4343" y="1096631"/>
            <a:ext cx="3042655" cy="1786262"/>
          </a:xfrm>
          <a:prstGeom prst="rect">
            <a:avLst/>
          </a:prstGeom>
        </p:spPr>
      </p:pic>
      <p:sp>
        <p:nvSpPr>
          <p:cNvPr id="31" name="文本框 30"/>
          <p:cNvSpPr txBox="1"/>
          <p:nvPr/>
        </p:nvSpPr>
        <p:spPr>
          <a:xfrm>
            <a:off x="6871920" y="3002387"/>
            <a:ext cx="2527498" cy="369332"/>
          </a:xfrm>
          <a:prstGeom prst="rect">
            <a:avLst/>
          </a:prstGeom>
          <a:noFill/>
        </p:spPr>
        <p:txBody>
          <a:bodyPr wrap="square">
            <a:spAutoFit/>
          </a:bodyPr>
          <a:lstStyle/>
          <a:p>
            <a:r>
              <a:rPr lang="en-US" altLang="zh-CN" b="1" dirty="0"/>
              <a:t>MNIST</a:t>
            </a:r>
            <a:r>
              <a:rPr lang="zh-CN" altLang="en-US" b="1" dirty="0"/>
              <a:t>（手写数字集）</a:t>
            </a:r>
            <a:endParaRPr lang="zh-CN" altLang="en-US" b="1" dirty="0"/>
          </a:p>
        </p:txBody>
      </p:sp>
      <p:pic>
        <p:nvPicPr>
          <p:cNvPr id="33" name="图片 32"/>
          <p:cNvPicPr>
            <a:picLocks noChangeAspect="1"/>
          </p:cNvPicPr>
          <p:nvPr/>
        </p:nvPicPr>
        <p:blipFill>
          <a:blip r:embed="rId3"/>
          <a:stretch>
            <a:fillRect/>
          </a:stretch>
        </p:blipFill>
        <p:spPr>
          <a:xfrm>
            <a:off x="5900133" y="3521393"/>
            <a:ext cx="4471074" cy="2248587"/>
          </a:xfrm>
          <a:prstGeom prst="rect">
            <a:avLst/>
          </a:prstGeom>
        </p:spPr>
      </p:pic>
      <p:pic>
        <p:nvPicPr>
          <p:cNvPr id="35" name="图片 34"/>
          <p:cNvPicPr>
            <a:picLocks noChangeAspect="1"/>
          </p:cNvPicPr>
          <p:nvPr/>
        </p:nvPicPr>
        <p:blipFill rotWithShape="1">
          <a:blip r:embed="rId4" cstate="print">
            <a:extLst>
              <a:ext uri="{28A0092B-C50C-407E-A947-70E740481C1C}">
                <a14:useLocalDpi xmlns:a14="http://schemas.microsoft.com/office/drawing/2010/main" val="0"/>
              </a:ext>
            </a:extLst>
          </a:blip>
          <a:srcRect l="-1282" t="7849" r="1282" b="1713"/>
          <a:stretch>
            <a:fillRect/>
          </a:stretch>
        </p:blipFill>
        <p:spPr>
          <a:xfrm>
            <a:off x="1070876" y="3521393"/>
            <a:ext cx="3110377" cy="2239790"/>
          </a:xfrm>
          <a:prstGeom prst="rect">
            <a:avLst/>
          </a:prstGeom>
        </p:spPr>
      </p:pic>
      <p:sp>
        <p:nvSpPr>
          <p:cNvPr id="36" name="文本框 35"/>
          <p:cNvSpPr txBox="1"/>
          <p:nvPr/>
        </p:nvSpPr>
        <p:spPr>
          <a:xfrm>
            <a:off x="1636496" y="5925267"/>
            <a:ext cx="1979134" cy="369332"/>
          </a:xfrm>
          <a:prstGeom prst="rect">
            <a:avLst/>
          </a:prstGeom>
          <a:noFill/>
        </p:spPr>
        <p:txBody>
          <a:bodyPr wrap="square">
            <a:spAutoFit/>
          </a:bodyPr>
          <a:lstStyle/>
          <a:p>
            <a:r>
              <a:rPr lang="fr-FR" altLang="zh-CN" b="1" dirty="0"/>
              <a:t>Breastw</a:t>
            </a:r>
            <a:r>
              <a:rPr lang="zh-CN" altLang="en-US" b="1" dirty="0"/>
              <a:t>（乳腺癌）</a:t>
            </a:r>
            <a:endParaRPr lang="zh-CN" altLang="en-US" b="1" dirty="0"/>
          </a:p>
        </p:txBody>
      </p:sp>
      <p:sp>
        <p:nvSpPr>
          <p:cNvPr id="38" name="文本框 37"/>
          <p:cNvSpPr txBox="1"/>
          <p:nvPr/>
        </p:nvSpPr>
        <p:spPr>
          <a:xfrm>
            <a:off x="6524975" y="5907108"/>
            <a:ext cx="3221388" cy="369332"/>
          </a:xfrm>
          <a:prstGeom prst="rect">
            <a:avLst/>
          </a:prstGeom>
          <a:noFill/>
        </p:spPr>
        <p:txBody>
          <a:bodyPr wrap="square">
            <a:spAutoFit/>
          </a:bodyPr>
          <a:lstStyle/>
          <a:p>
            <a:r>
              <a:rPr lang="en-US" altLang="zh-CN" b="1" dirty="0"/>
              <a:t>Cardio</a:t>
            </a:r>
            <a:r>
              <a:rPr lang="zh-CN" altLang="en-US" b="1" dirty="0"/>
              <a:t>（胎儿心率、子宫收缩）</a:t>
            </a:r>
            <a:endParaRPr lang="zh-CN" altLang="en-US" b="1" dirty="0"/>
          </a:p>
        </p:txBody>
      </p:sp>
      <p:pic>
        <p:nvPicPr>
          <p:cNvPr id="40" name="图片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37588" y="936900"/>
            <a:ext cx="2891407" cy="196903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614805" y="469900"/>
            <a:ext cx="2393315" cy="52197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800" b="1" dirty="0">
                <a:latin typeface="汉仪雅酷黑 65W" panose="020B0604020202020204" charset="-122"/>
                <a:ea typeface="汉仪雅酷黑 65W" panose="020B0604020202020204" charset="-122"/>
                <a:cs typeface="+mn-ea"/>
                <a:sym typeface="+mn-lt"/>
              </a:rPr>
              <a:t>真实数据集</a:t>
            </a:r>
            <a:endParaRPr lang="zh-CN" altLang="en-US" sz="2800" b="1" dirty="0">
              <a:latin typeface="汉仪雅酷黑 65W" panose="020B0604020202020204" charset="-122"/>
              <a:ea typeface="汉仪雅酷黑 65W" panose="020B0604020202020204" charset="-122"/>
              <a:cs typeface="+mn-ea"/>
              <a:sym typeface="+mn-lt"/>
            </a:endParaRPr>
          </a:p>
        </p:txBody>
      </p:sp>
      <p:pic>
        <p:nvPicPr>
          <p:cNvPr id="18" name="图形 10"/>
          <p:cNvPicPr>
            <a:picLocks noChangeAspect="1"/>
          </p:cNvPicPr>
          <p:nvPr/>
        </p:nvPicPr>
        <p:blipFill>
          <a:blip r:embed="rId1"/>
          <a:stretch>
            <a:fillRect/>
          </a:stretch>
        </p:blipFill>
        <p:spPr>
          <a:xfrm>
            <a:off x="647014" y="606941"/>
            <a:ext cx="847725" cy="247650"/>
          </a:xfrm>
          <a:prstGeom prst="rect">
            <a:avLst/>
          </a:prstGeom>
        </p:spPr>
      </p:pic>
      <p:pic>
        <p:nvPicPr>
          <p:cNvPr id="21" name="图片 20"/>
          <p:cNvPicPr>
            <a:picLocks noChangeAspect="1"/>
          </p:cNvPicPr>
          <p:nvPr/>
        </p:nvPicPr>
        <p:blipFill>
          <a:blip r:embed="rId2"/>
          <a:stretch>
            <a:fillRect/>
          </a:stretch>
        </p:blipFill>
        <p:spPr>
          <a:xfrm>
            <a:off x="654195" y="1643854"/>
            <a:ext cx="10883610" cy="434025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614805" y="469900"/>
            <a:ext cx="2393315" cy="52197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2800" b="1" dirty="0">
                <a:latin typeface="汉仪雅酷黑 65W" panose="020B0604020202020204" charset="-122"/>
                <a:ea typeface="汉仪雅酷黑 65W" panose="020B0604020202020204" charset="-122"/>
                <a:cs typeface="+mn-ea"/>
                <a:sym typeface="+mn-lt"/>
              </a:rPr>
              <a:t>SUOD</a:t>
            </a:r>
            <a:endParaRPr lang="zh-CN" altLang="en-US" sz="2800" b="1" dirty="0">
              <a:latin typeface="汉仪雅酷黑 65W" panose="020B0604020202020204" charset="-122"/>
              <a:ea typeface="汉仪雅酷黑 65W" panose="020B0604020202020204" charset="-122"/>
              <a:cs typeface="+mn-ea"/>
              <a:sym typeface="+mn-lt"/>
            </a:endParaRPr>
          </a:p>
        </p:txBody>
      </p:sp>
      <p:pic>
        <p:nvPicPr>
          <p:cNvPr id="18" name="图形 10"/>
          <p:cNvPicPr>
            <a:picLocks noChangeAspect="1"/>
          </p:cNvPicPr>
          <p:nvPr/>
        </p:nvPicPr>
        <p:blipFill>
          <a:blip r:embed="rId1"/>
          <a:stretch>
            <a:fillRect/>
          </a:stretch>
        </p:blipFill>
        <p:spPr>
          <a:xfrm>
            <a:off x="647014" y="606941"/>
            <a:ext cx="847725" cy="247650"/>
          </a:xfrm>
          <a:prstGeom prst="rect">
            <a:avLst/>
          </a:prstGeom>
        </p:spPr>
      </p:pic>
      <p:sp>
        <p:nvSpPr>
          <p:cNvPr id="5" name="文本框 4"/>
          <p:cNvSpPr txBox="1"/>
          <p:nvPr/>
        </p:nvSpPr>
        <p:spPr>
          <a:xfrm>
            <a:off x="449965" y="1272555"/>
            <a:ext cx="11078420" cy="1015663"/>
          </a:xfrm>
          <a:prstGeom prst="rect">
            <a:avLst/>
          </a:prstGeom>
          <a:noFill/>
        </p:spPr>
        <p:txBody>
          <a:bodyPr wrap="square">
            <a:spAutoFit/>
          </a:bodyPr>
          <a:lstStyle/>
          <a:p>
            <a:r>
              <a:rPr lang="en-US" altLang="zh-CN" sz="2000" b="1" kern="100" dirty="0">
                <a:effectLst/>
                <a:latin typeface="Times New Roman" panose="02020603050405020304" pitchFamily="18" charset="0"/>
                <a:ea typeface="宋体" panose="02010600030101010101" pitchFamily="2" charset="-122"/>
              </a:rPr>
              <a:t>SUOD</a:t>
            </a:r>
            <a:r>
              <a:rPr lang="zh-CN"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kern="100" dirty="0">
                <a:effectLst/>
                <a:latin typeface="Times New Roman" panose="02020603050405020304" pitchFamily="18" charset="0"/>
                <a:ea typeface="宋体" panose="02010600030101010101" pitchFamily="2" charset="-122"/>
              </a:rPr>
              <a:t>Scalable Unsupervised Outlier Detection</a:t>
            </a:r>
            <a:r>
              <a:rPr lang="zh-CN"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）是一种专为处理大规模无监督异常检测问题而设计的算法。其主要优势在于对高维数据集的高效处理，使其成为处理具有大量特征的数据异常检测的有力工具。</a:t>
            </a:r>
            <a:endParaRPr lang="zh-CN" altLang="en-US" sz="2000" b="1" dirty="0"/>
          </a:p>
        </p:txBody>
      </p:sp>
      <p:pic>
        <p:nvPicPr>
          <p:cNvPr id="205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018" t="14818" b="4306"/>
          <a:stretch>
            <a:fillRect/>
          </a:stretch>
        </p:blipFill>
        <p:spPr bwMode="auto">
          <a:xfrm>
            <a:off x="270075" y="2963465"/>
            <a:ext cx="5331394" cy="234223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746" t="13848" r="3544"/>
          <a:stretch>
            <a:fillRect/>
          </a:stretch>
        </p:blipFill>
        <p:spPr bwMode="auto">
          <a:xfrm>
            <a:off x="5647768" y="2481161"/>
            <a:ext cx="6335128" cy="3306841"/>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1030442" y="5861198"/>
            <a:ext cx="3810659" cy="400110"/>
          </a:xfrm>
          <a:prstGeom prst="rect">
            <a:avLst/>
          </a:prstGeom>
          <a:noFill/>
        </p:spPr>
        <p:txBody>
          <a:bodyPr wrap="none" rtlCol="0">
            <a:spAutoFit/>
          </a:bodyPr>
          <a:lstStyle/>
          <a:p>
            <a:r>
              <a:rPr lang="zh-CN" altLang="en-US" sz="2000" b="1" kern="100" dirty="0">
                <a:latin typeface="Times New Roman" panose="02020603050405020304" pitchFamily="18" charset="0"/>
                <a:ea typeface="宋体" panose="02010600030101010101" pitchFamily="2" charset="-122"/>
                <a:cs typeface="Times New Roman" panose="02020603050405020304" pitchFamily="18" charset="0"/>
              </a:rPr>
              <a:t>训练回归模型用以调度多核</a:t>
            </a:r>
            <a:r>
              <a:rPr lang="en-US" altLang="zh-CN" sz="2000" b="1" kern="100" dirty="0">
                <a:latin typeface="Times New Roman" panose="02020603050405020304" pitchFamily="18" charset="0"/>
                <a:ea typeface="宋体" panose="02010600030101010101" pitchFamily="2" charset="-122"/>
                <a:cs typeface="Times New Roman" panose="02020603050405020304" pitchFamily="18" charset="0"/>
              </a:rPr>
              <a:t>CPU</a:t>
            </a:r>
            <a:endParaRPr lang="zh-CN" altLang="en-US" sz="2000" b="1"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文本框 2"/>
          <p:cNvSpPr txBox="1"/>
          <p:nvPr/>
        </p:nvSpPr>
        <p:spPr>
          <a:xfrm>
            <a:off x="7303539" y="5861198"/>
            <a:ext cx="3023585" cy="400110"/>
          </a:xfrm>
          <a:prstGeom prst="rect">
            <a:avLst/>
          </a:prstGeom>
          <a:noFill/>
        </p:spPr>
        <p:txBody>
          <a:bodyPr wrap="none" rtlCol="0">
            <a:spAutoFit/>
          </a:bodyPr>
          <a:lstStyle/>
          <a:p>
            <a:r>
              <a:rPr lang="zh-CN" altLang="en-US" sz="2000" b="1" kern="100" dirty="0">
                <a:latin typeface="Times New Roman" panose="02020603050405020304" pitchFamily="18" charset="0"/>
                <a:ea typeface="宋体" panose="02010600030101010101" pitchFamily="2" charset="-122"/>
                <a:cs typeface="Times New Roman" panose="02020603050405020304" pitchFamily="18" charset="0"/>
              </a:rPr>
              <a:t>伪监督学习拟合决策边界</a:t>
            </a:r>
            <a:endParaRPr lang="zh-CN" altLang="en-US" sz="2000" b="1" kern="100"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614805" y="469900"/>
            <a:ext cx="2393315" cy="52197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2800" b="1" dirty="0">
                <a:latin typeface="汉仪雅酷黑 65W" panose="020B0604020202020204" charset="-122"/>
                <a:ea typeface="汉仪雅酷黑 65W" panose="020B0604020202020204" charset="-122"/>
                <a:cs typeface="+mn-ea"/>
                <a:sym typeface="+mn-lt"/>
              </a:rPr>
              <a:t>SUOD</a:t>
            </a:r>
            <a:endParaRPr lang="zh-CN" altLang="en-US" sz="2800" b="1" dirty="0">
              <a:latin typeface="汉仪雅酷黑 65W" panose="020B0604020202020204" charset="-122"/>
              <a:ea typeface="汉仪雅酷黑 65W" panose="020B0604020202020204" charset="-122"/>
              <a:cs typeface="+mn-ea"/>
              <a:sym typeface="+mn-lt"/>
            </a:endParaRPr>
          </a:p>
        </p:txBody>
      </p:sp>
      <p:pic>
        <p:nvPicPr>
          <p:cNvPr id="18" name="图形 10"/>
          <p:cNvPicPr>
            <a:picLocks noChangeAspect="1"/>
          </p:cNvPicPr>
          <p:nvPr/>
        </p:nvPicPr>
        <p:blipFill>
          <a:blip r:embed="rId1"/>
          <a:stretch>
            <a:fillRect/>
          </a:stretch>
        </p:blipFill>
        <p:spPr>
          <a:xfrm>
            <a:off x="647014" y="606941"/>
            <a:ext cx="847725" cy="247650"/>
          </a:xfrm>
          <a:prstGeom prst="rect">
            <a:avLst/>
          </a:prstGeom>
        </p:spPr>
      </p:pic>
      <p:pic>
        <p:nvPicPr>
          <p:cNvPr id="6" name="图片 5"/>
          <p:cNvPicPr>
            <a:picLocks noChangeAspect="1"/>
          </p:cNvPicPr>
          <p:nvPr/>
        </p:nvPicPr>
        <p:blipFill>
          <a:blip r:embed="rId2"/>
          <a:stretch>
            <a:fillRect/>
          </a:stretch>
        </p:blipFill>
        <p:spPr>
          <a:xfrm>
            <a:off x="4717045" y="1586922"/>
            <a:ext cx="6724530" cy="3550930"/>
          </a:xfrm>
          <a:prstGeom prst="rect">
            <a:avLst/>
          </a:prstGeom>
        </p:spPr>
      </p:pic>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t="22908" r="20548" b="40552"/>
          <a:stretch>
            <a:fillRect/>
          </a:stretch>
        </p:blipFill>
        <p:spPr>
          <a:xfrm>
            <a:off x="420509" y="2558006"/>
            <a:ext cx="3976165" cy="177671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614805" y="469900"/>
            <a:ext cx="2393315" cy="52197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2800" b="1" dirty="0" err="1">
                <a:latin typeface="汉仪雅酷黑 65W" panose="020B0604020202020204" charset="-122"/>
                <a:ea typeface="汉仪雅酷黑 65W" panose="020B0604020202020204" charset="-122"/>
                <a:cs typeface="+mn-ea"/>
                <a:sym typeface="+mn-lt"/>
              </a:rPr>
              <a:t>PyTod</a:t>
            </a:r>
            <a:endParaRPr lang="zh-CN" altLang="en-US" sz="2800" b="1" dirty="0">
              <a:latin typeface="汉仪雅酷黑 65W" panose="020B0604020202020204" charset="-122"/>
              <a:ea typeface="汉仪雅酷黑 65W" panose="020B0604020202020204" charset="-122"/>
              <a:cs typeface="+mn-ea"/>
              <a:sym typeface="+mn-lt"/>
            </a:endParaRPr>
          </a:p>
        </p:txBody>
      </p:sp>
      <p:pic>
        <p:nvPicPr>
          <p:cNvPr id="18" name="图形 10"/>
          <p:cNvPicPr>
            <a:picLocks noChangeAspect="1"/>
          </p:cNvPicPr>
          <p:nvPr/>
        </p:nvPicPr>
        <p:blipFill>
          <a:blip r:embed="rId1"/>
          <a:stretch>
            <a:fillRect/>
          </a:stretch>
        </p:blipFill>
        <p:spPr>
          <a:xfrm>
            <a:off x="647014" y="606941"/>
            <a:ext cx="847725" cy="247650"/>
          </a:xfrm>
          <a:prstGeom prst="rect">
            <a:avLst/>
          </a:prstGeom>
        </p:spPr>
      </p:pic>
      <p:pic>
        <p:nvPicPr>
          <p:cNvPr id="3" name="图片 2"/>
          <p:cNvPicPr>
            <a:picLocks noChangeAspect="1"/>
          </p:cNvPicPr>
          <p:nvPr/>
        </p:nvPicPr>
        <p:blipFill>
          <a:blip r:embed="rId2"/>
          <a:stretch>
            <a:fillRect/>
          </a:stretch>
        </p:blipFill>
        <p:spPr>
          <a:xfrm>
            <a:off x="501399" y="1287858"/>
            <a:ext cx="4731963" cy="4424248"/>
          </a:xfrm>
          <a:prstGeom prst="rect">
            <a:avLst/>
          </a:prstGeom>
        </p:spPr>
      </p:pic>
      <p:pic>
        <p:nvPicPr>
          <p:cNvPr id="6" name="图片 5"/>
          <p:cNvPicPr>
            <a:picLocks noChangeAspect="1"/>
          </p:cNvPicPr>
          <p:nvPr/>
        </p:nvPicPr>
        <p:blipFill>
          <a:blip r:embed="rId3"/>
          <a:stretch>
            <a:fillRect/>
          </a:stretch>
        </p:blipFill>
        <p:spPr>
          <a:xfrm>
            <a:off x="5487423" y="2053540"/>
            <a:ext cx="6044385" cy="331132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a:xfrm>
            <a:off x="3189551" y="2137834"/>
            <a:ext cx="5812898" cy="2582333"/>
          </a:xfrm>
          <a:custGeom>
            <a:avLst/>
            <a:gdLst>
              <a:gd name="connsiteX0" fmla="*/ 1285970 w 5812898"/>
              <a:gd name="connsiteY0" fmla="*/ 0 h 2582333"/>
              <a:gd name="connsiteX1" fmla="*/ 5812898 w 5812898"/>
              <a:gd name="connsiteY1" fmla="*/ 0 h 2582333"/>
              <a:gd name="connsiteX2" fmla="*/ 5812898 w 5812898"/>
              <a:gd name="connsiteY2" fmla="*/ 2582333 h 2582333"/>
              <a:gd name="connsiteX3" fmla="*/ 0 w 5812898"/>
              <a:gd name="connsiteY3" fmla="*/ 2582333 h 2582333"/>
              <a:gd name="connsiteX4" fmla="*/ 0 w 5812898"/>
              <a:gd name="connsiteY4" fmla="*/ 1067746 h 2582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2898" h="2582333">
                <a:moveTo>
                  <a:pt x="1285970" y="0"/>
                </a:moveTo>
                <a:lnTo>
                  <a:pt x="5812898" y="0"/>
                </a:lnTo>
                <a:lnTo>
                  <a:pt x="5812898" y="2582333"/>
                </a:lnTo>
                <a:lnTo>
                  <a:pt x="0" y="2582333"/>
                </a:lnTo>
                <a:lnTo>
                  <a:pt x="0" y="1067746"/>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7" name="TextBox 12"/>
          <p:cNvSpPr txBox="1"/>
          <p:nvPr/>
        </p:nvSpPr>
        <p:spPr>
          <a:xfrm>
            <a:off x="5378863" y="2617521"/>
            <a:ext cx="1434274" cy="3067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dirty="0">
                <a:solidFill>
                  <a:schemeClr val="accent1"/>
                </a:solidFill>
                <a:latin typeface="汉仪雅酷黑 65W" panose="020B0604020202020204" charset="-122"/>
                <a:ea typeface="汉仪雅酷黑 65W" panose="020B0604020202020204" charset="-122"/>
                <a:cs typeface="+mn-ea"/>
                <a:sym typeface="+mn-lt"/>
              </a:rPr>
              <a:t>PART 04</a:t>
            </a:r>
            <a:endParaRPr lang="en-US" sz="1400" b="1" dirty="0">
              <a:solidFill>
                <a:schemeClr val="accent1"/>
              </a:solidFill>
              <a:latin typeface="汉仪雅酷黑 65W" panose="020B0604020202020204" charset="-122"/>
              <a:ea typeface="汉仪雅酷黑 65W" panose="020B0604020202020204" charset="-122"/>
              <a:cs typeface="+mn-ea"/>
              <a:sym typeface="+mn-lt"/>
            </a:endParaRPr>
          </a:p>
        </p:txBody>
      </p:sp>
      <p:sp>
        <p:nvSpPr>
          <p:cNvPr id="3" name="文本框 2"/>
          <p:cNvSpPr txBox="1"/>
          <p:nvPr/>
        </p:nvSpPr>
        <p:spPr>
          <a:xfrm>
            <a:off x="897255" y="375920"/>
            <a:ext cx="3387090" cy="2646045"/>
          </a:xfrm>
          <a:prstGeom prst="rect">
            <a:avLst/>
          </a:prstGeom>
          <a:solidFill>
            <a:schemeClr val="bg1"/>
          </a:solidFill>
        </p:spPr>
        <p:txBody>
          <a:bodyPr wrap="square" rtlCol="0">
            <a:spAutoFit/>
          </a:bodyPr>
          <a:lstStyle/>
          <a:p>
            <a:pPr algn="r"/>
            <a:r>
              <a:rPr lang="en-US" altLang="zh-CN" sz="16600" b="1" dirty="0">
                <a:ln>
                  <a:gradFill flip="none" rotWithShape="1">
                    <a:gsLst>
                      <a:gs pos="0">
                        <a:schemeClr val="accent1"/>
                      </a:gs>
                      <a:gs pos="80000">
                        <a:schemeClr val="accent1">
                          <a:alpha val="0"/>
                        </a:schemeClr>
                      </a:gs>
                    </a:gsLst>
                    <a:lin ang="2700000" scaled="1"/>
                    <a:tileRect/>
                  </a:gradFill>
                </a:ln>
                <a:noFill/>
                <a:latin typeface="汉仪雅酷黑 65W" panose="020B0604020202020204" charset="-122"/>
                <a:ea typeface="汉仪雅酷黑 65W" panose="020B0604020202020204" charset="-122"/>
                <a:cs typeface="+mn-ea"/>
                <a:sym typeface="+mn-lt"/>
              </a:rPr>
              <a:t>04</a:t>
            </a:r>
            <a:endParaRPr lang="en-US" altLang="zh-CN" sz="16600" b="1" dirty="0">
              <a:ln>
                <a:gradFill flip="none" rotWithShape="1">
                  <a:gsLst>
                    <a:gs pos="0">
                      <a:schemeClr val="accent1"/>
                    </a:gs>
                    <a:gs pos="80000">
                      <a:schemeClr val="accent1">
                        <a:alpha val="0"/>
                      </a:schemeClr>
                    </a:gs>
                  </a:gsLst>
                  <a:lin ang="2700000" scaled="1"/>
                  <a:tileRect/>
                </a:gradFill>
              </a:ln>
              <a:noFill/>
              <a:latin typeface="汉仪雅酷黑 65W" panose="020B0604020202020204" charset="-122"/>
              <a:ea typeface="汉仪雅酷黑 65W" panose="020B0604020202020204" charset="-122"/>
              <a:cs typeface="+mn-ea"/>
              <a:sym typeface="+mn-lt"/>
            </a:endParaRPr>
          </a:p>
        </p:txBody>
      </p:sp>
      <p:sp>
        <p:nvSpPr>
          <p:cNvPr id="2" name="矩形 1"/>
          <p:cNvSpPr/>
          <p:nvPr/>
        </p:nvSpPr>
        <p:spPr>
          <a:xfrm>
            <a:off x="4140201" y="3212049"/>
            <a:ext cx="3911598" cy="707886"/>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4000" b="1" dirty="0">
                <a:latin typeface="汉仪雅酷黑 65W" panose="020B0604020202020204" charset="-122"/>
                <a:ea typeface="汉仪雅酷黑 65W" panose="020B0604020202020204" charset="-122"/>
                <a:cs typeface="+mn-ea"/>
                <a:sym typeface="+mn-lt"/>
              </a:rPr>
              <a:t>总结与展望</a:t>
            </a:r>
            <a:endParaRPr lang="zh-CN" altLang="en-US" sz="4000" b="1" dirty="0">
              <a:latin typeface="汉仪雅酷黑 65W" panose="020B0604020202020204" charset="-122"/>
              <a:ea typeface="汉仪雅酷黑 65W" panose="020B0604020202020204" charset="-122"/>
              <a:cs typeface="+mn-ea"/>
              <a:sym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a:xfrm>
            <a:off x="3189551" y="2137834"/>
            <a:ext cx="5812898" cy="2582333"/>
          </a:xfrm>
          <a:custGeom>
            <a:avLst/>
            <a:gdLst>
              <a:gd name="connsiteX0" fmla="*/ 1285970 w 5812898"/>
              <a:gd name="connsiteY0" fmla="*/ 0 h 2582333"/>
              <a:gd name="connsiteX1" fmla="*/ 5812898 w 5812898"/>
              <a:gd name="connsiteY1" fmla="*/ 0 h 2582333"/>
              <a:gd name="connsiteX2" fmla="*/ 5812898 w 5812898"/>
              <a:gd name="connsiteY2" fmla="*/ 2582333 h 2582333"/>
              <a:gd name="connsiteX3" fmla="*/ 0 w 5812898"/>
              <a:gd name="connsiteY3" fmla="*/ 2582333 h 2582333"/>
              <a:gd name="connsiteX4" fmla="*/ 0 w 5812898"/>
              <a:gd name="connsiteY4" fmla="*/ 1067746 h 2582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2898" h="2582333">
                <a:moveTo>
                  <a:pt x="1285970" y="0"/>
                </a:moveTo>
                <a:lnTo>
                  <a:pt x="5812898" y="0"/>
                </a:lnTo>
                <a:lnTo>
                  <a:pt x="5812898" y="2582333"/>
                </a:lnTo>
                <a:lnTo>
                  <a:pt x="0" y="2582333"/>
                </a:lnTo>
                <a:lnTo>
                  <a:pt x="0" y="1067746"/>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2" name="文本框 1"/>
          <p:cNvSpPr txBox="1"/>
          <p:nvPr/>
        </p:nvSpPr>
        <p:spPr>
          <a:xfrm>
            <a:off x="897255" y="375920"/>
            <a:ext cx="3387090" cy="2646045"/>
          </a:xfrm>
          <a:prstGeom prst="rect">
            <a:avLst/>
          </a:prstGeom>
          <a:solidFill>
            <a:schemeClr val="bg1"/>
          </a:solidFill>
        </p:spPr>
        <p:txBody>
          <a:bodyPr wrap="square" rtlCol="0">
            <a:spAutoFit/>
          </a:bodyPr>
          <a:lstStyle/>
          <a:p>
            <a:pPr algn="r"/>
            <a:r>
              <a:rPr lang="en-US" altLang="zh-CN" sz="16600" b="1" dirty="0">
                <a:ln>
                  <a:gradFill flip="none" rotWithShape="1">
                    <a:gsLst>
                      <a:gs pos="0">
                        <a:schemeClr val="accent1"/>
                      </a:gs>
                      <a:gs pos="80000">
                        <a:schemeClr val="accent1">
                          <a:alpha val="0"/>
                        </a:schemeClr>
                      </a:gs>
                    </a:gsLst>
                    <a:lin ang="2700000" scaled="1"/>
                    <a:tileRect/>
                  </a:gradFill>
                </a:ln>
                <a:noFill/>
                <a:latin typeface="汉仪雅酷黑 65W" panose="020B0604020202020204" charset="-122"/>
                <a:ea typeface="汉仪雅酷黑 65W" panose="020B0604020202020204" charset="-122"/>
                <a:cs typeface="+mn-ea"/>
                <a:sym typeface="+mn-lt"/>
              </a:rPr>
              <a:t>01</a:t>
            </a:r>
            <a:endParaRPr lang="en-US" altLang="zh-CN" sz="16600" b="1" dirty="0">
              <a:ln>
                <a:gradFill flip="none" rotWithShape="1">
                  <a:gsLst>
                    <a:gs pos="0">
                      <a:schemeClr val="accent1"/>
                    </a:gs>
                    <a:gs pos="100000">
                      <a:schemeClr val="accent1">
                        <a:alpha val="0"/>
                      </a:schemeClr>
                    </a:gs>
                  </a:gsLst>
                  <a:lin ang="2700000" scaled="1"/>
                  <a:tileRect/>
                </a:gradFill>
              </a:ln>
              <a:noFill/>
              <a:latin typeface="汉仪雅酷黑 65W" panose="020B0604020202020204" charset="-122"/>
              <a:ea typeface="汉仪雅酷黑 65W" panose="020B0604020202020204" charset="-122"/>
              <a:cs typeface="+mn-ea"/>
              <a:sym typeface="+mn-lt"/>
            </a:endParaRPr>
          </a:p>
        </p:txBody>
      </p:sp>
      <p:sp>
        <p:nvSpPr>
          <p:cNvPr id="6" name="矩形 5"/>
          <p:cNvSpPr/>
          <p:nvPr/>
        </p:nvSpPr>
        <p:spPr>
          <a:xfrm>
            <a:off x="4140201" y="3212049"/>
            <a:ext cx="3911598" cy="707886"/>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4000" b="1" dirty="0">
                <a:latin typeface="汉仪雅酷黑 65W" panose="020B0604020202020204" charset="-122"/>
                <a:ea typeface="汉仪雅酷黑 65W" panose="020B0604020202020204" charset="-122"/>
                <a:cs typeface="+mn-ea"/>
                <a:sym typeface="+mn-lt"/>
              </a:rPr>
              <a:t>定义与应用</a:t>
            </a:r>
            <a:endParaRPr lang="zh-CN" altLang="en-US" sz="4000" b="1" dirty="0">
              <a:latin typeface="汉仪雅酷黑 65W" panose="020B0604020202020204" charset="-122"/>
              <a:ea typeface="汉仪雅酷黑 65W" panose="020B0604020202020204" charset="-122"/>
              <a:cs typeface="+mn-ea"/>
              <a:sym typeface="+mn-lt"/>
            </a:endParaRPr>
          </a:p>
        </p:txBody>
      </p:sp>
      <p:sp>
        <p:nvSpPr>
          <p:cNvPr id="7" name="TextBox 12"/>
          <p:cNvSpPr txBox="1"/>
          <p:nvPr/>
        </p:nvSpPr>
        <p:spPr>
          <a:xfrm>
            <a:off x="5378863" y="2715260"/>
            <a:ext cx="1434274" cy="3067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dirty="0">
                <a:solidFill>
                  <a:schemeClr val="accent1"/>
                </a:solidFill>
                <a:latin typeface="汉仪雅酷黑 65W" panose="020B0604020202020204" charset="-122"/>
                <a:ea typeface="汉仪雅酷黑 65W" panose="020B0604020202020204" charset="-122"/>
                <a:cs typeface="+mn-ea"/>
                <a:sym typeface="+mn-lt"/>
              </a:rPr>
              <a:t>PART 01</a:t>
            </a:r>
            <a:endParaRPr lang="en-US" sz="1400" b="1" dirty="0">
              <a:solidFill>
                <a:schemeClr val="accent1"/>
              </a:solidFill>
              <a:latin typeface="汉仪雅酷黑 65W" panose="020B0604020202020204" charset="-122"/>
              <a:ea typeface="汉仪雅酷黑 65W" panose="020B0604020202020204" charset="-122"/>
              <a:cs typeface="+mn-ea"/>
              <a:sym typeface="+mn-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759552" y="2006178"/>
            <a:ext cx="2672895" cy="723386"/>
            <a:chOff x="4439561" y="2193299"/>
            <a:chExt cx="2856388" cy="773046"/>
          </a:xfrm>
        </p:grpSpPr>
        <p:sp>
          <p:nvSpPr>
            <p:cNvPr id="26" name="Freeform 28"/>
            <p:cNvSpPr/>
            <p:nvPr/>
          </p:nvSpPr>
          <p:spPr>
            <a:xfrm>
              <a:off x="4439561" y="2193299"/>
              <a:ext cx="773046" cy="773046"/>
            </a:xfrm>
            <a:custGeom>
              <a:avLst/>
              <a:gdLst>
                <a:gd name="connsiteX0" fmla="*/ 416337 w 832674"/>
                <a:gd name="connsiteY0" fmla="*/ 62204 h 832674"/>
                <a:gd name="connsiteX1" fmla="*/ 770470 w 832674"/>
                <a:gd name="connsiteY1" fmla="*/ 416337 h 832674"/>
                <a:gd name="connsiteX2" fmla="*/ 416337 w 832674"/>
                <a:gd name="connsiteY2" fmla="*/ 770470 h 832674"/>
                <a:gd name="connsiteX3" fmla="*/ 62204 w 832674"/>
                <a:gd name="connsiteY3" fmla="*/ 416337 h 832674"/>
                <a:gd name="connsiteX4" fmla="*/ 416337 w 832674"/>
                <a:gd name="connsiteY4" fmla="*/ 62204 h 832674"/>
                <a:gd name="connsiteX5" fmla="*/ 416337 w 832674"/>
                <a:gd name="connsiteY5" fmla="*/ 28605 h 832674"/>
                <a:gd name="connsiteX6" fmla="*/ 28605 w 832674"/>
                <a:gd name="connsiteY6" fmla="*/ 416337 h 832674"/>
                <a:gd name="connsiteX7" fmla="*/ 416337 w 832674"/>
                <a:gd name="connsiteY7" fmla="*/ 804069 h 832674"/>
                <a:gd name="connsiteX8" fmla="*/ 804069 w 832674"/>
                <a:gd name="connsiteY8" fmla="*/ 416337 h 832674"/>
                <a:gd name="connsiteX9" fmla="*/ 416337 w 832674"/>
                <a:gd name="connsiteY9" fmla="*/ 28605 h 832674"/>
                <a:gd name="connsiteX10" fmla="*/ 416337 w 832674"/>
                <a:gd name="connsiteY10" fmla="*/ 0 h 832674"/>
                <a:gd name="connsiteX11" fmla="*/ 832674 w 832674"/>
                <a:gd name="connsiteY11" fmla="*/ 416337 h 832674"/>
                <a:gd name="connsiteX12" fmla="*/ 416337 w 832674"/>
                <a:gd name="connsiteY12" fmla="*/ 832674 h 832674"/>
                <a:gd name="connsiteX13" fmla="*/ 0 w 832674"/>
                <a:gd name="connsiteY13" fmla="*/ 416337 h 832674"/>
                <a:gd name="connsiteX14" fmla="*/ 416337 w 832674"/>
                <a:gd name="connsiteY14" fmla="*/ 0 h 83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2674" h="832674">
                  <a:moveTo>
                    <a:pt x="416337" y="62204"/>
                  </a:moveTo>
                  <a:cubicBezTo>
                    <a:pt x="611919" y="62204"/>
                    <a:pt x="770470" y="220755"/>
                    <a:pt x="770470" y="416337"/>
                  </a:cubicBezTo>
                  <a:cubicBezTo>
                    <a:pt x="770470" y="611919"/>
                    <a:pt x="611919" y="770470"/>
                    <a:pt x="416337" y="770470"/>
                  </a:cubicBezTo>
                  <a:cubicBezTo>
                    <a:pt x="220755" y="770470"/>
                    <a:pt x="62204" y="611919"/>
                    <a:pt x="62204" y="416337"/>
                  </a:cubicBezTo>
                  <a:cubicBezTo>
                    <a:pt x="62204" y="220755"/>
                    <a:pt x="220755" y="62204"/>
                    <a:pt x="416337" y="62204"/>
                  </a:cubicBezTo>
                  <a:close/>
                  <a:moveTo>
                    <a:pt x="416337" y="28605"/>
                  </a:moveTo>
                  <a:cubicBezTo>
                    <a:pt x="202199" y="28605"/>
                    <a:pt x="28605" y="202199"/>
                    <a:pt x="28605" y="416337"/>
                  </a:cubicBezTo>
                  <a:cubicBezTo>
                    <a:pt x="28605" y="630475"/>
                    <a:pt x="202199" y="804069"/>
                    <a:pt x="416337" y="804069"/>
                  </a:cubicBezTo>
                  <a:cubicBezTo>
                    <a:pt x="630475" y="804069"/>
                    <a:pt x="804069" y="630475"/>
                    <a:pt x="804069" y="416337"/>
                  </a:cubicBezTo>
                  <a:cubicBezTo>
                    <a:pt x="804069" y="202199"/>
                    <a:pt x="630475" y="28605"/>
                    <a:pt x="416337" y="28605"/>
                  </a:cubicBezTo>
                  <a:close/>
                  <a:moveTo>
                    <a:pt x="416337" y="0"/>
                  </a:moveTo>
                  <a:cubicBezTo>
                    <a:pt x="646274" y="0"/>
                    <a:pt x="832674" y="186400"/>
                    <a:pt x="832674" y="416337"/>
                  </a:cubicBezTo>
                  <a:cubicBezTo>
                    <a:pt x="832674" y="646274"/>
                    <a:pt x="646274" y="832674"/>
                    <a:pt x="416337" y="832674"/>
                  </a:cubicBezTo>
                  <a:cubicBezTo>
                    <a:pt x="186400" y="832674"/>
                    <a:pt x="0" y="646274"/>
                    <a:pt x="0" y="416337"/>
                  </a:cubicBezTo>
                  <a:cubicBezTo>
                    <a:pt x="0" y="186400"/>
                    <a:pt x="186400" y="0"/>
                    <a:pt x="416337" y="0"/>
                  </a:cubicBezTo>
                  <a:close/>
                </a:path>
              </a:pathLst>
            </a:custGeom>
            <a:solidFill>
              <a:schemeClr val="accent1">
                <a:lumMod val="10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latin typeface="汉仪雅酷黑 65W" panose="020B0604020202020204" charset="-122"/>
                  <a:ea typeface="汉仪雅酷黑 65W" panose="020B0604020202020204" charset="-122"/>
                  <a:cs typeface="+mn-ea"/>
                  <a:sym typeface="+mn-lt"/>
                </a:rPr>
                <a:t>1</a:t>
              </a:r>
              <a:endParaRPr lang="en-US" dirty="0">
                <a:latin typeface="汉仪雅酷黑 65W" panose="020B0604020202020204" charset="-122"/>
                <a:ea typeface="汉仪雅酷黑 65W" panose="020B0604020202020204" charset="-122"/>
                <a:cs typeface="+mn-ea"/>
                <a:sym typeface="+mn-lt"/>
              </a:endParaRPr>
            </a:p>
          </p:txBody>
        </p:sp>
        <p:sp>
          <p:nvSpPr>
            <p:cNvPr id="27" name="矩形: 圆角 26"/>
            <p:cNvSpPr/>
            <p:nvPr/>
          </p:nvSpPr>
          <p:spPr>
            <a:xfrm>
              <a:off x="4439561" y="2193299"/>
              <a:ext cx="2856388" cy="773046"/>
            </a:xfrm>
            <a:prstGeom prst="roundRect">
              <a:avLst>
                <a:gd name="adj" fmla="val 50000"/>
              </a:avLst>
            </a:prstGeom>
            <a:noFill/>
            <a:ln>
              <a:solidFill>
                <a:schemeClr val="accent1">
                  <a:lumMod val="10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汉仪雅酷黑 65W" panose="020B0604020202020204" charset="-122"/>
                <a:ea typeface="汉仪雅酷黑 65W" panose="020B0604020202020204" charset="-122"/>
                <a:cs typeface="+mn-ea"/>
                <a:sym typeface="+mn-lt"/>
              </a:endParaRPr>
            </a:p>
          </p:txBody>
        </p:sp>
      </p:grpSp>
      <p:grpSp>
        <p:nvGrpSpPr>
          <p:cNvPr id="40" name="组合 39"/>
          <p:cNvGrpSpPr/>
          <p:nvPr/>
        </p:nvGrpSpPr>
        <p:grpSpPr>
          <a:xfrm>
            <a:off x="4759552" y="2974925"/>
            <a:ext cx="2672895" cy="723386"/>
            <a:chOff x="4447582" y="2676167"/>
            <a:chExt cx="2856388" cy="773046"/>
          </a:xfrm>
        </p:grpSpPr>
        <p:sp>
          <p:nvSpPr>
            <p:cNvPr id="30" name="Freeform 28"/>
            <p:cNvSpPr/>
            <p:nvPr/>
          </p:nvSpPr>
          <p:spPr>
            <a:xfrm>
              <a:off x="6530924" y="2676167"/>
              <a:ext cx="773046" cy="773046"/>
            </a:xfrm>
            <a:custGeom>
              <a:avLst/>
              <a:gdLst>
                <a:gd name="connsiteX0" fmla="*/ 416337 w 832674"/>
                <a:gd name="connsiteY0" fmla="*/ 62204 h 832674"/>
                <a:gd name="connsiteX1" fmla="*/ 770470 w 832674"/>
                <a:gd name="connsiteY1" fmla="*/ 416337 h 832674"/>
                <a:gd name="connsiteX2" fmla="*/ 416337 w 832674"/>
                <a:gd name="connsiteY2" fmla="*/ 770470 h 832674"/>
                <a:gd name="connsiteX3" fmla="*/ 62204 w 832674"/>
                <a:gd name="connsiteY3" fmla="*/ 416337 h 832674"/>
                <a:gd name="connsiteX4" fmla="*/ 416337 w 832674"/>
                <a:gd name="connsiteY4" fmla="*/ 62204 h 832674"/>
                <a:gd name="connsiteX5" fmla="*/ 416337 w 832674"/>
                <a:gd name="connsiteY5" fmla="*/ 28605 h 832674"/>
                <a:gd name="connsiteX6" fmla="*/ 28605 w 832674"/>
                <a:gd name="connsiteY6" fmla="*/ 416337 h 832674"/>
                <a:gd name="connsiteX7" fmla="*/ 416337 w 832674"/>
                <a:gd name="connsiteY7" fmla="*/ 804069 h 832674"/>
                <a:gd name="connsiteX8" fmla="*/ 804069 w 832674"/>
                <a:gd name="connsiteY8" fmla="*/ 416337 h 832674"/>
                <a:gd name="connsiteX9" fmla="*/ 416337 w 832674"/>
                <a:gd name="connsiteY9" fmla="*/ 28605 h 832674"/>
                <a:gd name="connsiteX10" fmla="*/ 416337 w 832674"/>
                <a:gd name="connsiteY10" fmla="*/ 0 h 832674"/>
                <a:gd name="connsiteX11" fmla="*/ 832674 w 832674"/>
                <a:gd name="connsiteY11" fmla="*/ 416337 h 832674"/>
                <a:gd name="connsiteX12" fmla="*/ 416337 w 832674"/>
                <a:gd name="connsiteY12" fmla="*/ 832674 h 832674"/>
                <a:gd name="connsiteX13" fmla="*/ 0 w 832674"/>
                <a:gd name="connsiteY13" fmla="*/ 416337 h 832674"/>
                <a:gd name="connsiteX14" fmla="*/ 416337 w 832674"/>
                <a:gd name="connsiteY14" fmla="*/ 0 h 83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2674" h="832674">
                  <a:moveTo>
                    <a:pt x="416337" y="62204"/>
                  </a:moveTo>
                  <a:cubicBezTo>
                    <a:pt x="611919" y="62204"/>
                    <a:pt x="770470" y="220755"/>
                    <a:pt x="770470" y="416337"/>
                  </a:cubicBezTo>
                  <a:cubicBezTo>
                    <a:pt x="770470" y="611919"/>
                    <a:pt x="611919" y="770470"/>
                    <a:pt x="416337" y="770470"/>
                  </a:cubicBezTo>
                  <a:cubicBezTo>
                    <a:pt x="220755" y="770470"/>
                    <a:pt x="62204" y="611919"/>
                    <a:pt x="62204" y="416337"/>
                  </a:cubicBezTo>
                  <a:cubicBezTo>
                    <a:pt x="62204" y="220755"/>
                    <a:pt x="220755" y="62204"/>
                    <a:pt x="416337" y="62204"/>
                  </a:cubicBezTo>
                  <a:close/>
                  <a:moveTo>
                    <a:pt x="416337" y="28605"/>
                  </a:moveTo>
                  <a:cubicBezTo>
                    <a:pt x="202199" y="28605"/>
                    <a:pt x="28605" y="202199"/>
                    <a:pt x="28605" y="416337"/>
                  </a:cubicBezTo>
                  <a:cubicBezTo>
                    <a:pt x="28605" y="630475"/>
                    <a:pt x="202199" y="804069"/>
                    <a:pt x="416337" y="804069"/>
                  </a:cubicBezTo>
                  <a:cubicBezTo>
                    <a:pt x="630475" y="804069"/>
                    <a:pt x="804069" y="630475"/>
                    <a:pt x="804069" y="416337"/>
                  </a:cubicBezTo>
                  <a:cubicBezTo>
                    <a:pt x="804069" y="202199"/>
                    <a:pt x="630475" y="28605"/>
                    <a:pt x="416337" y="28605"/>
                  </a:cubicBezTo>
                  <a:close/>
                  <a:moveTo>
                    <a:pt x="416337" y="0"/>
                  </a:moveTo>
                  <a:cubicBezTo>
                    <a:pt x="646274" y="0"/>
                    <a:pt x="832674" y="186400"/>
                    <a:pt x="832674" y="416337"/>
                  </a:cubicBezTo>
                  <a:cubicBezTo>
                    <a:pt x="832674" y="646274"/>
                    <a:pt x="646274" y="832674"/>
                    <a:pt x="416337" y="832674"/>
                  </a:cubicBezTo>
                  <a:cubicBezTo>
                    <a:pt x="186400" y="832674"/>
                    <a:pt x="0" y="646274"/>
                    <a:pt x="0" y="416337"/>
                  </a:cubicBezTo>
                  <a:cubicBezTo>
                    <a:pt x="0" y="186400"/>
                    <a:pt x="186400" y="0"/>
                    <a:pt x="416337" y="0"/>
                  </a:cubicBezTo>
                  <a:close/>
                </a:path>
              </a:pathLst>
            </a:custGeom>
            <a:solidFill>
              <a:schemeClr val="accent1">
                <a:lumMod val="10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latin typeface="汉仪雅酷黑 65W" panose="020B0604020202020204" charset="-122"/>
                  <a:ea typeface="汉仪雅酷黑 65W" panose="020B0604020202020204" charset="-122"/>
                  <a:cs typeface="+mn-ea"/>
                  <a:sym typeface="+mn-lt"/>
                </a:rPr>
                <a:t>2</a:t>
              </a:r>
              <a:endParaRPr lang="en-US" dirty="0">
                <a:latin typeface="汉仪雅酷黑 65W" panose="020B0604020202020204" charset="-122"/>
                <a:ea typeface="汉仪雅酷黑 65W" panose="020B0604020202020204" charset="-122"/>
                <a:cs typeface="+mn-ea"/>
                <a:sym typeface="+mn-lt"/>
              </a:endParaRPr>
            </a:p>
          </p:txBody>
        </p:sp>
        <p:sp>
          <p:nvSpPr>
            <p:cNvPr id="31" name="矩形: 圆角 30"/>
            <p:cNvSpPr/>
            <p:nvPr/>
          </p:nvSpPr>
          <p:spPr>
            <a:xfrm>
              <a:off x="4447582" y="2676167"/>
              <a:ext cx="2856388" cy="773046"/>
            </a:xfrm>
            <a:prstGeom prst="roundRect">
              <a:avLst>
                <a:gd name="adj" fmla="val 50000"/>
              </a:avLst>
            </a:prstGeom>
            <a:noFill/>
            <a:ln>
              <a:solidFill>
                <a:schemeClr val="accent1">
                  <a:lumMod val="10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汉仪雅酷黑 65W" panose="020B0604020202020204" charset="-122"/>
                <a:ea typeface="汉仪雅酷黑 65W" panose="020B0604020202020204" charset="-122"/>
                <a:cs typeface="+mn-ea"/>
                <a:sym typeface="+mn-lt"/>
              </a:endParaRPr>
            </a:p>
          </p:txBody>
        </p:sp>
      </p:grpSp>
      <p:grpSp>
        <p:nvGrpSpPr>
          <p:cNvPr id="39" name="组合 38"/>
          <p:cNvGrpSpPr/>
          <p:nvPr/>
        </p:nvGrpSpPr>
        <p:grpSpPr>
          <a:xfrm>
            <a:off x="4759552" y="3943672"/>
            <a:ext cx="2672895" cy="723386"/>
            <a:chOff x="4447582" y="3457418"/>
            <a:chExt cx="2856388" cy="773046"/>
          </a:xfrm>
        </p:grpSpPr>
        <p:sp>
          <p:nvSpPr>
            <p:cNvPr id="33" name="Freeform 28"/>
            <p:cNvSpPr/>
            <p:nvPr/>
          </p:nvSpPr>
          <p:spPr>
            <a:xfrm>
              <a:off x="4447582" y="3457418"/>
              <a:ext cx="773046" cy="773046"/>
            </a:xfrm>
            <a:custGeom>
              <a:avLst/>
              <a:gdLst>
                <a:gd name="connsiteX0" fmla="*/ 416337 w 832674"/>
                <a:gd name="connsiteY0" fmla="*/ 62204 h 832674"/>
                <a:gd name="connsiteX1" fmla="*/ 770470 w 832674"/>
                <a:gd name="connsiteY1" fmla="*/ 416337 h 832674"/>
                <a:gd name="connsiteX2" fmla="*/ 416337 w 832674"/>
                <a:gd name="connsiteY2" fmla="*/ 770470 h 832674"/>
                <a:gd name="connsiteX3" fmla="*/ 62204 w 832674"/>
                <a:gd name="connsiteY3" fmla="*/ 416337 h 832674"/>
                <a:gd name="connsiteX4" fmla="*/ 416337 w 832674"/>
                <a:gd name="connsiteY4" fmla="*/ 62204 h 832674"/>
                <a:gd name="connsiteX5" fmla="*/ 416337 w 832674"/>
                <a:gd name="connsiteY5" fmla="*/ 28605 h 832674"/>
                <a:gd name="connsiteX6" fmla="*/ 28605 w 832674"/>
                <a:gd name="connsiteY6" fmla="*/ 416337 h 832674"/>
                <a:gd name="connsiteX7" fmla="*/ 416337 w 832674"/>
                <a:gd name="connsiteY7" fmla="*/ 804069 h 832674"/>
                <a:gd name="connsiteX8" fmla="*/ 804069 w 832674"/>
                <a:gd name="connsiteY8" fmla="*/ 416337 h 832674"/>
                <a:gd name="connsiteX9" fmla="*/ 416337 w 832674"/>
                <a:gd name="connsiteY9" fmla="*/ 28605 h 832674"/>
                <a:gd name="connsiteX10" fmla="*/ 416337 w 832674"/>
                <a:gd name="connsiteY10" fmla="*/ 0 h 832674"/>
                <a:gd name="connsiteX11" fmla="*/ 832674 w 832674"/>
                <a:gd name="connsiteY11" fmla="*/ 416337 h 832674"/>
                <a:gd name="connsiteX12" fmla="*/ 416337 w 832674"/>
                <a:gd name="connsiteY12" fmla="*/ 832674 h 832674"/>
                <a:gd name="connsiteX13" fmla="*/ 0 w 832674"/>
                <a:gd name="connsiteY13" fmla="*/ 416337 h 832674"/>
                <a:gd name="connsiteX14" fmla="*/ 416337 w 832674"/>
                <a:gd name="connsiteY14" fmla="*/ 0 h 83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2674" h="832674">
                  <a:moveTo>
                    <a:pt x="416337" y="62204"/>
                  </a:moveTo>
                  <a:cubicBezTo>
                    <a:pt x="611919" y="62204"/>
                    <a:pt x="770470" y="220755"/>
                    <a:pt x="770470" y="416337"/>
                  </a:cubicBezTo>
                  <a:cubicBezTo>
                    <a:pt x="770470" y="611919"/>
                    <a:pt x="611919" y="770470"/>
                    <a:pt x="416337" y="770470"/>
                  </a:cubicBezTo>
                  <a:cubicBezTo>
                    <a:pt x="220755" y="770470"/>
                    <a:pt x="62204" y="611919"/>
                    <a:pt x="62204" y="416337"/>
                  </a:cubicBezTo>
                  <a:cubicBezTo>
                    <a:pt x="62204" y="220755"/>
                    <a:pt x="220755" y="62204"/>
                    <a:pt x="416337" y="62204"/>
                  </a:cubicBezTo>
                  <a:close/>
                  <a:moveTo>
                    <a:pt x="416337" y="28605"/>
                  </a:moveTo>
                  <a:cubicBezTo>
                    <a:pt x="202199" y="28605"/>
                    <a:pt x="28605" y="202199"/>
                    <a:pt x="28605" y="416337"/>
                  </a:cubicBezTo>
                  <a:cubicBezTo>
                    <a:pt x="28605" y="630475"/>
                    <a:pt x="202199" y="804069"/>
                    <a:pt x="416337" y="804069"/>
                  </a:cubicBezTo>
                  <a:cubicBezTo>
                    <a:pt x="630475" y="804069"/>
                    <a:pt x="804069" y="630475"/>
                    <a:pt x="804069" y="416337"/>
                  </a:cubicBezTo>
                  <a:cubicBezTo>
                    <a:pt x="804069" y="202199"/>
                    <a:pt x="630475" y="28605"/>
                    <a:pt x="416337" y="28605"/>
                  </a:cubicBezTo>
                  <a:close/>
                  <a:moveTo>
                    <a:pt x="416337" y="0"/>
                  </a:moveTo>
                  <a:cubicBezTo>
                    <a:pt x="646274" y="0"/>
                    <a:pt x="832674" y="186400"/>
                    <a:pt x="832674" y="416337"/>
                  </a:cubicBezTo>
                  <a:cubicBezTo>
                    <a:pt x="832674" y="646274"/>
                    <a:pt x="646274" y="832674"/>
                    <a:pt x="416337" y="832674"/>
                  </a:cubicBezTo>
                  <a:cubicBezTo>
                    <a:pt x="186400" y="832674"/>
                    <a:pt x="0" y="646274"/>
                    <a:pt x="0" y="416337"/>
                  </a:cubicBezTo>
                  <a:cubicBezTo>
                    <a:pt x="0" y="186400"/>
                    <a:pt x="186400" y="0"/>
                    <a:pt x="416337" y="0"/>
                  </a:cubicBezTo>
                  <a:close/>
                </a:path>
              </a:pathLst>
            </a:custGeom>
            <a:solidFill>
              <a:schemeClr val="accent1">
                <a:lumMod val="10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latin typeface="汉仪雅酷黑 65W" panose="020B0604020202020204" charset="-122"/>
                  <a:ea typeface="汉仪雅酷黑 65W" panose="020B0604020202020204" charset="-122"/>
                  <a:cs typeface="+mn-ea"/>
                  <a:sym typeface="+mn-lt"/>
                </a:rPr>
                <a:t>3</a:t>
              </a:r>
              <a:endParaRPr lang="en-US" dirty="0">
                <a:latin typeface="汉仪雅酷黑 65W" panose="020B0604020202020204" charset="-122"/>
                <a:ea typeface="汉仪雅酷黑 65W" panose="020B0604020202020204" charset="-122"/>
                <a:cs typeface="+mn-ea"/>
                <a:sym typeface="+mn-lt"/>
              </a:endParaRPr>
            </a:p>
          </p:txBody>
        </p:sp>
        <p:sp>
          <p:nvSpPr>
            <p:cNvPr id="34" name="矩形: 圆角 33"/>
            <p:cNvSpPr/>
            <p:nvPr/>
          </p:nvSpPr>
          <p:spPr>
            <a:xfrm>
              <a:off x="4447582" y="3457418"/>
              <a:ext cx="2856388" cy="773046"/>
            </a:xfrm>
            <a:prstGeom prst="roundRect">
              <a:avLst>
                <a:gd name="adj" fmla="val 50000"/>
              </a:avLst>
            </a:prstGeom>
            <a:noFill/>
            <a:ln>
              <a:solidFill>
                <a:schemeClr val="accent1">
                  <a:lumMod val="10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汉仪雅酷黑 65W" panose="020B0604020202020204" charset="-122"/>
                <a:ea typeface="汉仪雅酷黑 65W" panose="020B0604020202020204" charset="-122"/>
                <a:cs typeface="+mn-ea"/>
                <a:sym typeface="+mn-lt"/>
              </a:endParaRPr>
            </a:p>
          </p:txBody>
        </p:sp>
      </p:grpSp>
      <p:grpSp>
        <p:nvGrpSpPr>
          <p:cNvPr id="38" name="组合 37"/>
          <p:cNvGrpSpPr/>
          <p:nvPr/>
        </p:nvGrpSpPr>
        <p:grpSpPr>
          <a:xfrm>
            <a:off x="4759552" y="4912418"/>
            <a:ext cx="2672895" cy="723386"/>
            <a:chOff x="4447582" y="4238668"/>
            <a:chExt cx="2856388" cy="773046"/>
          </a:xfrm>
        </p:grpSpPr>
        <p:sp>
          <p:nvSpPr>
            <p:cNvPr id="36" name="Freeform 28"/>
            <p:cNvSpPr/>
            <p:nvPr/>
          </p:nvSpPr>
          <p:spPr>
            <a:xfrm>
              <a:off x="6530924" y="4238668"/>
              <a:ext cx="773046" cy="773046"/>
            </a:xfrm>
            <a:custGeom>
              <a:avLst/>
              <a:gdLst>
                <a:gd name="connsiteX0" fmla="*/ 416337 w 832674"/>
                <a:gd name="connsiteY0" fmla="*/ 62204 h 832674"/>
                <a:gd name="connsiteX1" fmla="*/ 770470 w 832674"/>
                <a:gd name="connsiteY1" fmla="*/ 416337 h 832674"/>
                <a:gd name="connsiteX2" fmla="*/ 416337 w 832674"/>
                <a:gd name="connsiteY2" fmla="*/ 770470 h 832674"/>
                <a:gd name="connsiteX3" fmla="*/ 62204 w 832674"/>
                <a:gd name="connsiteY3" fmla="*/ 416337 h 832674"/>
                <a:gd name="connsiteX4" fmla="*/ 416337 w 832674"/>
                <a:gd name="connsiteY4" fmla="*/ 62204 h 832674"/>
                <a:gd name="connsiteX5" fmla="*/ 416337 w 832674"/>
                <a:gd name="connsiteY5" fmla="*/ 28605 h 832674"/>
                <a:gd name="connsiteX6" fmla="*/ 28605 w 832674"/>
                <a:gd name="connsiteY6" fmla="*/ 416337 h 832674"/>
                <a:gd name="connsiteX7" fmla="*/ 416337 w 832674"/>
                <a:gd name="connsiteY7" fmla="*/ 804069 h 832674"/>
                <a:gd name="connsiteX8" fmla="*/ 804069 w 832674"/>
                <a:gd name="connsiteY8" fmla="*/ 416337 h 832674"/>
                <a:gd name="connsiteX9" fmla="*/ 416337 w 832674"/>
                <a:gd name="connsiteY9" fmla="*/ 28605 h 832674"/>
                <a:gd name="connsiteX10" fmla="*/ 416337 w 832674"/>
                <a:gd name="connsiteY10" fmla="*/ 0 h 832674"/>
                <a:gd name="connsiteX11" fmla="*/ 832674 w 832674"/>
                <a:gd name="connsiteY11" fmla="*/ 416337 h 832674"/>
                <a:gd name="connsiteX12" fmla="*/ 416337 w 832674"/>
                <a:gd name="connsiteY12" fmla="*/ 832674 h 832674"/>
                <a:gd name="connsiteX13" fmla="*/ 0 w 832674"/>
                <a:gd name="connsiteY13" fmla="*/ 416337 h 832674"/>
                <a:gd name="connsiteX14" fmla="*/ 416337 w 832674"/>
                <a:gd name="connsiteY14" fmla="*/ 0 h 83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2674" h="832674">
                  <a:moveTo>
                    <a:pt x="416337" y="62204"/>
                  </a:moveTo>
                  <a:cubicBezTo>
                    <a:pt x="611919" y="62204"/>
                    <a:pt x="770470" y="220755"/>
                    <a:pt x="770470" y="416337"/>
                  </a:cubicBezTo>
                  <a:cubicBezTo>
                    <a:pt x="770470" y="611919"/>
                    <a:pt x="611919" y="770470"/>
                    <a:pt x="416337" y="770470"/>
                  </a:cubicBezTo>
                  <a:cubicBezTo>
                    <a:pt x="220755" y="770470"/>
                    <a:pt x="62204" y="611919"/>
                    <a:pt x="62204" y="416337"/>
                  </a:cubicBezTo>
                  <a:cubicBezTo>
                    <a:pt x="62204" y="220755"/>
                    <a:pt x="220755" y="62204"/>
                    <a:pt x="416337" y="62204"/>
                  </a:cubicBezTo>
                  <a:close/>
                  <a:moveTo>
                    <a:pt x="416337" y="28605"/>
                  </a:moveTo>
                  <a:cubicBezTo>
                    <a:pt x="202199" y="28605"/>
                    <a:pt x="28605" y="202199"/>
                    <a:pt x="28605" y="416337"/>
                  </a:cubicBezTo>
                  <a:cubicBezTo>
                    <a:pt x="28605" y="630475"/>
                    <a:pt x="202199" y="804069"/>
                    <a:pt x="416337" y="804069"/>
                  </a:cubicBezTo>
                  <a:cubicBezTo>
                    <a:pt x="630475" y="804069"/>
                    <a:pt x="804069" y="630475"/>
                    <a:pt x="804069" y="416337"/>
                  </a:cubicBezTo>
                  <a:cubicBezTo>
                    <a:pt x="804069" y="202199"/>
                    <a:pt x="630475" y="28605"/>
                    <a:pt x="416337" y="28605"/>
                  </a:cubicBezTo>
                  <a:close/>
                  <a:moveTo>
                    <a:pt x="416337" y="0"/>
                  </a:moveTo>
                  <a:cubicBezTo>
                    <a:pt x="646274" y="0"/>
                    <a:pt x="832674" y="186400"/>
                    <a:pt x="832674" y="416337"/>
                  </a:cubicBezTo>
                  <a:cubicBezTo>
                    <a:pt x="832674" y="646274"/>
                    <a:pt x="646274" y="832674"/>
                    <a:pt x="416337" y="832674"/>
                  </a:cubicBezTo>
                  <a:cubicBezTo>
                    <a:pt x="186400" y="832674"/>
                    <a:pt x="0" y="646274"/>
                    <a:pt x="0" y="416337"/>
                  </a:cubicBezTo>
                  <a:cubicBezTo>
                    <a:pt x="0" y="186400"/>
                    <a:pt x="186400" y="0"/>
                    <a:pt x="416337" y="0"/>
                  </a:cubicBezTo>
                  <a:close/>
                </a:path>
              </a:pathLst>
            </a:custGeom>
            <a:solidFill>
              <a:schemeClr val="accent1">
                <a:lumMod val="10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latin typeface="汉仪雅酷黑 65W" panose="020B0604020202020204" charset="-122"/>
                  <a:ea typeface="汉仪雅酷黑 65W" panose="020B0604020202020204" charset="-122"/>
                  <a:cs typeface="+mn-ea"/>
                  <a:sym typeface="+mn-lt"/>
                </a:rPr>
                <a:t>4</a:t>
              </a:r>
              <a:endParaRPr lang="en-US" dirty="0">
                <a:latin typeface="汉仪雅酷黑 65W" panose="020B0604020202020204" charset="-122"/>
                <a:ea typeface="汉仪雅酷黑 65W" panose="020B0604020202020204" charset="-122"/>
                <a:cs typeface="+mn-ea"/>
                <a:sym typeface="+mn-lt"/>
              </a:endParaRPr>
            </a:p>
          </p:txBody>
        </p:sp>
        <p:sp>
          <p:nvSpPr>
            <p:cNvPr id="37" name="矩形: 圆角 36"/>
            <p:cNvSpPr/>
            <p:nvPr/>
          </p:nvSpPr>
          <p:spPr>
            <a:xfrm>
              <a:off x="4447582" y="4238668"/>
              <a:ext cx="2856388" cy="773046"/>
            </a:xfrm>
            <a:prstGeom prst="roundRect">
              <a:avLst>
                <a:gd name="adj" fmla="val 50000"/>
              </a:avLst>
            </a:prstGeom>
            <a:noFill/>
            <a:ln>
              <a:solidFill>
                <a:schemeClr val="accent1">
                  <a:lumMod val="10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汉仪雅酷黑 65W" panose="020B0604020202020204" charset="-122"/>
                <a:ea typeface="汉仪雅酷黑 65W" panose="020B0604020202020204" charset="-122"/>
                <a:cs typeface="+mn-ea"/>
                <a:sym typeface="+mn-lt"/>
              </a:endParaRPr>
            </a:p>
          </p:txBody>
        </p:sp>
      </p:grpSp>
      <p:sp>
        <p:nvSpPr>
          <p:cNvPr id="44" name="文本框 43"/>
          <p:cNvSpPr txBox="1"/>
          <p:nvPr/>
        </p:nvSpPr>
        <p:spPr>
          <a:xfrm>
            <a:off x="5482938" y="2180667"/>
            <a:ext cx="1791692" cy="369332"/>
          </a:xfrm>
          <a:prstGeom prst="rect">
            <a:avLst/>
          </a:prstGeom>
          <a:noFill/>
        </p:spPr>
        <p:txBody>
          <a:bodyPr wrap="square">
            <a:spAutoFit/>
          </a:bodyPr>
          <a:lstStyle/>
          <a:p>
            <a:pPr algn="ctr"/>
            <a:r>
              <a:rPr lang="zh-CN" altLang="en-US" b="1" dirty="0">
                <a:latin typeface="汉仪雅酷黑 65W" panose="020B0604020202020204" charset="-122"/>
                <a:ea typeface="汉仪雅酷黑 65W" panose="020B0604020202020204" charset="-122"/>
                <a:cs typeface="+mn-ea"/>
                <a:sym typeface="+mn-lt"/>
              </a:rPr>
              <a:t>调研相关方法</a:t>
            </a:r>
            <a:endParaRPr lang="zh-CN" altLang="en-US" b="1" dirty="0">
              <a:latin typeface="汉仪雅酷黑 65W" panose="020B0604020202020204" charset="-122"/>
              <a:ea typeface="汉仪雅酷黑 65W" panose="020B0604020202020204" charset="-122"/>
              <a:cs typeface="+mn-ea"/>
              <a:sym typeface="+mn-lt"/>
            </a:endParaRPr>
          </a:p>
        </p:txBody>
      </p:sp>
      <p:sp>
        <p:nvSpPr>
          <p:cNvPr id="45" name="文本框 44"/>
          <p:cNvSpPr txBox="1"/>
          <p:nvPr/>
        </p:nvSpPr>
        <p:spPr>
          <a:xfrm>
            <a:off x="5482938" y="4118161"/>
            <a:ext cx="1791692" cy="369332"/>
          </a:xfrm>
          <a:prstGeom prst="rect">
            <a:avLst/>
          </a:prstGeom>
          <a:noFill/>
        </p:spPr>
        <p:txBody>
          <a:bodyPr wrap="square">
            <a:spAutoFit/>
          </a:bodyPr>
          <a:lstStyle/>
          <a:p>
            <a:pPr algn="ctr"/>
            <a:r>
              <a:rPr lang="zh-CN" altLang="en-US" b="1" dirty="0">
                <a:latin typeface="汉仪雅酷黑 65W" panose="020B0604020202020204" charset="-122"/>
                <a:ea typeface="汉仪雅酷黑 65W" panose="020B0604020202020204" charset="-122"/>
                <a:cs typeface="+mn-ea"/>
                <a:sym typeface="+mn-lt"/>
              </a:rPr>
              <a:t>大型数据集</a:t>
            </a:r>
            <a:endParaRPr lang="zh-CN" altLang="en-US" b="1" dirty="0">
              <a:latin typeface="汉仪雅酷黑 65W" panose="020B0604020202020204" charset="-122"/>
              <a:ea typeface="汉仪雅酷黑 65W" panose="020B0604020202020204" charset="-122"/>
              <a:cs typeface="+mn-ea"/>
              <a:sym typeface="+mn-lt"/>
            </a:endParaRPr>
          </a:p>
        </p:txBody>
      </p:sp>
      <p:sp>
        <p:nvSpPr>
          <p:cNvPr id="46" name="文本框 45"/>
          <p:cNvSpPr txBox="1"/>
          <p:nvPr/>
        </p:nvSpPr>
        <p:spPr>
          <a:xfrm>
            <a:off x="4823817" y="3167052"/>
            <a:ext cx="1791692" cy="369332"/>
          </a:xfrm>
          <a:prstGeom prst="rect">
            <a:avLst/>
          </a:prstGeom>
          <a:noFill/>
        </p:spPr>
        <p:txBody>
          <a:bodyPr wrap="square">
            <a:spAutoFit/>
          </a:bodyPr>
          <a:lstStyle/>
          <a:p>
            <a:pPr algn="ctr"/>
            <a:r>
              <a:rPr lang="zh-CN" altLang="en-US" b="1" dirty="0">
                <a:latin typeface="汉仪雅酷黑 65W" panose="020B0604020202020204" charset="-122"/>
                <a:ea typeface="汉仪雅酷黑 65W" panose="020B0604020202020204" charset="-122"/>
                <a:cs typeface="+mn-ea"/>
                <a:sym typeface="+mn-lt"/>
              </a:rPr>
              <a:t>多样化数据类型</a:t>
            </a:r>
            <a:endParaRPr lang="zh-CN" altLang="en-US" b="1" dirty="0">
              <a:latin typeface="汉仪雅酷黑 65W" panose="020B0604020202020204" charset="-122"/>
              <a:ea typeface="汉仪雅酷黑 65W" panose="020B0604020202020204" charset="-122"/>
              <a:cs typeface="+mn-ea"/>
              <a:sym typeface="+mn-lt"/>
            </a:endParaRPr>
          </a:p>
        </p:txBody>
      </p:sp>
      <p:sp>
        <p:nvSpPr>
          <p:cNvPr id="47" name="文本框 46"/>
          <p:cNvSpPr txBox="1"/>
          <p:nvPr/>
        </p:nvSpPr>
        <p:spPr>
          <a:xfrm>
            <a:off x="4823817" y="5104547"/>
            <a:ext cx="1791692" cy="369332"/>
          </a:xfrm>
          <a:prstGeom prst="rect">
            <a:avLst/>
          </a:prstGeom>
          <a:noFill/>
        </p:spPr>
        <p:txBody>
          <a:bodyPr wrap="square">
            <a:spAutoFit/>
          </a:bodyPr>
          <a:lstStyle/>
          <a:p>
            <a:pPr algn="ctr"/>
            <a:r>
              <a:rPr lang="zh-CN" altLang="en-US" b="1" dirty="0">
                <a:latin typeface="汉仪雅酷黑 65W" panose="020B0604020202020204" charset="-122"/>
                <a:ea typeface="汉仪雅酷黑 65W" panose="020B0604020202020204" charset="-122"/>
                <a:cs typeface="+mn-ea"/>
                <a:sym typeface="+mn-lt"/>
              </a:rPr>
              <a:t>领域通用</a:t>
            </a:r>
            <a:endParaRPr lang="zh-CN" altLang="en-US" b="1" dirty="0">
              <a:latin typeface="汉仪雅酷黑 65W" panose="020B0604020202020204" charset="-122"/>
              <a:ea typeface="汉仪雅酷黑 65W" panose="020B0604020202020204" charset="-122"/>
              <a:cs typeface="+mn-ea"/>
              <a:sym typeface="+mn-lt"/>
            </a:endParaRPr>
          </a:p>
        </p:txBody>
      </p:sp>
      <p:sp>
        <p:nvSpPr>
          <p:cNvPr id="4" name="文本框 3"/>
          <p:cNvSpPr txBox="1"/>
          <p:nvPr/>
        </p:nvSpPr>
        <p:spPr>
          <a:xfrm>
            <a:off x="7932868" y="2497093"/>
            <a:ext cx="3321505" cy="1679049"/>
          </a:xfrm>
          <a:prstGeom prst="rect">
            <a:avLst/>
          </a:prstGeom>
          <a:noFill/>
        </p:spPr>
        <p:txBody>
          <a:bodyPr wrap="square">
            <a:spAutoFit/>
          </a:bodyPr>
          <a:lstStyle/>
          <a:p>
            <a:pPr>
              <a:lnSpc>
                <a:spcPct val="150000"/>
              </a:lnSpc>
            </a:pPr>
            <a:r>
              <a:rPr lang="zh-CN" altLang="en-US" sz="1400" b="0" dirty="0">
                <a:cs typeface="+mn-ea"/>
                <a:sym typeface="+mn-lt"/>
              </a:rPr>
              <a:t>实际生活中存在大量半结构化、非结构化以及序列数据集上的异常，如社交网络中的诈骗、工业设备在时间维度上的异常情况等。未来的研究可以拓展到不同数据类型，提高算法的适用性。</a:t>
            </a:r>
            <a:endParaRPr lang="zh-CN" altLang="en-US" sz="1400" dirty="0">
              <a:cs typeface="+mn-ea"/>
              <a:sym typeface="+mn-lt"/>
            </a:endParaRPr>
          </a:p>
        </p:txBody>
      </p:sp>
      <p:sp>
        <p:nvSpPr>
          <p:cNvPr id="5" name="文本框 4"/>
          <p:cNvSpPr txBox="1"/>
          <p:nvPr/>
        </p:nvSpPr>
        <p:spPr>
          <a:xfrm>
            <a:off x="7932868" y="4377825"/>
            <a:ext cx="3321505" cy="2002215"/>
          </a:xfrm>
          <a:prstGeom prst="rect">
            <a:avLst/>
          </a:prstGeom>
          <a:noFill/>
        </p:spPr>
        <p:txBody>
          <a:bodyPr wrap="square">
            <a:spAutoFit/>
          </a:bodyPr>
          <a:lstStyle/>
          <a:p>
            <a:pPr>
              <a:lnSpc>
                <a:spcPct val="150000"/>
              </a:lnSpc>
            </a:pPr>
            <a:r>
              <a:rPr lang="zh-CN" altLang="en-US" sz="1400" b="0" dirty="0">
                <a:cs typeface="+mn-ea"/>
                <a:sym typeface="+mn-lt"/>
              </a:rPr>
              <a:t>异常检测在不同领域中的定义存在差异，有些异常点与正常点的差异巨大，而有些则相对微小。未来研究可以致力于实现更为通用的异常检测算法，使其能够适应不同领域的特殊需求，从而提高算法的普适性。</a:t>
            </a:r>
            <a:endParaRPr lang="zh-CN" altLang="en-US" sz="1400" dirty="0">
              <a:cs typeface="+mn-ea"/>
              <a:sym typeface="+mn-lt"/>
            </a:endParaRPr>
          </a:p>
        </p:txBody>
      </p:sp>
      <p:sp>
        <p:nvSpPr>
          <p:cNvPr id="6" name="文本框 5"/>
          <p:cNvSpPr txBox="1"/>
          <p:nvPr/>
        </p:nvSpPr>
        <p:spPr>
          <a:xfrm>
            <a:off x="1036324" y="1525808"/>
            <a:ext cx="3321505" cy="1679049"/>
          </a:xfrm>
          <a:prstGeom prst="rect">
            <a:avLst/>
          </a:prstGeom>
          <a:noFill/>
        </p:spPr>
        <p:txBody>
          <a:bodyPr wrap="square">
            <a:spAutoFit/>
          </a:bodyPr>
          <a:lstStyle/>
          <a:p>
            <a:pPr>
              <a:lnSpc>
                <a:spcPct val="150000"/>
              </a:lnSpc>
            </a:pPr>
            <a:r>
              <a:rPr lang="zh-CN" altLang="en-US" sz="1400" b="0" dirty="0">
                <a:cs typeface="+mn-ea"/>
                <a:sym typeface="+mn-lt"/>
              </a:rPr>
              <a:t>深入调研异常检测在实际生活中的应用，涵盖了传统方法下基于密度、统计、距离、聚类、集成学习等多种异常检测算法，以及在</a:t>
            </a:r>
            <a:r>
              <a:rPr lang="en-US" altLang="zh-CN" sz="1400" b="0" dirty="0" err="1">
                <a:cs typeface="+mn-ea"/>
                <a:sym typeface="+mn-lt"/>
              </a:rPr>
              <a:t>Pyod</a:t>
            </a:r>
            <a:r>
              <a:rPr lang="zh-CN" altLang="en-US" sz="1400" b="0" dirty="0">
                <a:cs typeface="+mn-ea"/>
                <a:sym typeface="+mn-lt"/>
              </a:rPr>
              <a:t>、</a:t>
            </a:r>
            <a:r>
              <a:rPr lang="en-US" altLang="zh-CN" sz="1400" b="0" dirty="0">
                <a:cs typeface="+mn-ea"/>
                <a:sym typeface="+mn-lt"/>
              </a:rPr>
              <a:t>SUOD</a:t>
            </a:r>
            <a:r>
              <a:rPr lang="zh-CN" altLang="en-US" sz="1400" b="0" dirty="0">
                <a:cs typeface="+mn-ea"/>
                <a:sym typeface="+mn-lt"/>
              </a:rPr>
              <a:t>、</a:t>
            </a:r>
            <a:r>
              <a:rPr lang="en-US" altLang="zh-CN" sz="1400" b="0" dirty="0" err="1">
                <a:cs typeface="+mn-ea"/>
                <a:sym typeface="+mn-lt"/>
              </a:rPr>
              <a:t>PyTOD</a:t>
            </a:r>
            <a:r>
              <a:rPr lang="zh-CN" altLang="en-US" sz="1400" b="0" dirty="0">
                <a:cs typeface="+mn-ea"/>
                <a:sym typeface="+mn-lt"/>
              </a:rPr>
              <a:t>系统下的实验探究。</a:t>
            </a:r>
            <a:endParaRPr lang="zh-CN" altLang="en-US" sz="1400" dirty="0">
              <a:cs typeface="+mn-ea"/>
              <a:sym typeface="+mn-lt"/>
            </a:endParaRPr>
          </a:p>
        </p:txBody>
      </p:sp>
      <p:sp>
        <p:nvSpPr>
          <p:cNvPr id="7" name="文本框 6"/>
          <p:cNvSpPr txBox="1"/>
          <p:nvPr/>
        </p:nvSpPr>
        <p:spPr>
          <a:xfrm>
            <a:off x="1036324" y="3463302"/>
            <a:ext cx="3321505" cy="1679049"/>
          </a:xfrm>
          <a:prstGeom prst="rect">
            <a:avLst/>
          </a:prstGeom>
          <a:noFill/>
        </p:spPr>
        <p:txBody>
          <a:bodyPr wrap="square">
            <a:spAutoFit/>
          </a:bodyPr>
          <a:lstStyle/>
          <a:p>
            <a:pPr>
              <a:lnSpc>
                <a:spcPct val="150000"/>
              </a:lnSpc>
            </a:pPr>
            <a:r>
              <a:rPr lang="zh-CN" altLang="en-US" sz="1400" b="0" dirty="0">
                <a:cs typeface="+mn-ea"/>
                <a:sym typeface="+mn-lt"/>
              </a:rPr>
              <a:t>虽然</a:t>
            </a:r>
            <a:r>
              <a:rPr lang="en-US" altLang="zh-CN" sz="1400" b="0" dirty="0" err="1">
                <a:cs typeface="+mn-ea"/>
                <a:sym typeface="+mn-lt"/>
              </a:rPr>
              <a:t>PyTOD</a:t>
            </a:r>
            <a:r>
              <a:rPr lang="zh-CN" altLang="en-US" sz="1400" b="0" dirty="0">
                <a:cs typeface="+mn-ea"/>
                <a:sym typeface="+mn-lt"/>
              </a:rPr>
              <a:t>实现了基于</a:t>
            </a:r>
            <a:r>
              <a:rPr lang="en-US" altLang="zh-CN" sz="1400" b="0" dirty="0">
                <a:cs typeface="+mn-ea"/>
                <a:sym typeface="+mn-lt"/>
              </a:rPr>
              <a:t>GPU</a:t>
            </a:r>
            <a:r>
              <a:rPr lang="zh-CN" altLang="en-US" sz="1400" b="0" dirty="0">
                <a:cs typeface="+mn-ea"/>
                <a:sym typeface="+mn-lt"/>
              </a:rPr>
              <a:t>的异常检测算法，但库中并不支持一些传统方法，如何在大型数据集或者复杂算法中提高异常检测算法的效率依然是一个值得研究的方向。</a:t>
            </a:r>
            <a:endParaRPr lang="zh-CN" altLang="en-US" sz="1400" dirty="0">
              <a:cs typeface="+mn-ea"/>
              <a:sym typeface="+mn-lt"/>
            </a:endParaRPr>
          </a:p>
        </p:txBody>
      </p:sp>
      <p:sp>
        <p:nvSpPr>
          <p:cNvPr id="2" name="矩形 1"/>
          <p:cNvSpPr/>
          <p:nvPr/>
        </p:nvSpPr>
        <p:spPr>
          <a:xfrm>
            <a:off x="1614805" y="469900"/>
            <a:ext cx="2393315" cy="5232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800" b="1" dirty="0">
                <a:latin typeface="汉仪雅酷黑 65W" panose="020B0604020202020204" charset="-122"/>
                <a:ea typeface="汉仪雅酷黑 65W" panose="020B0604020202020204" charset="-122"/>
                <a:cs typeface="+mn-ea"/>
                <a:sym typeface="+mn-lt"/>
              </a:rPr>
              <a:t>总结与展望</a:t>
            </a:r>
            <a:endParaRPr lang="zh-CN" altLang="en-US" sz="2800" b="1" dirty="0">
              <a:latin typeface="汉仪雅酷黑 65W" panose="020B0604020202020204" charset="-122"/>
              <a:ea typeface="汉仪雅酷黑 65W" panose="020B0604020202020204" charset="-122"/>
              <a:cs typeface="+mn-ea"/>
              <a:sym typeface="+mn-lt"/>
            </a:endParaRPr>
          </a:p>
        </p:txBody>
      </p:sp>
      <p:pic>
        <p:nvPicPr>
          <p:cNvPr id="3" name="图形 10"/>
          <p:cNvPicPr>
            <a:picLocks noChangeAspect="1"/>
          </p:cNvPicPr>
          <p:nvPr/>
        </p:nvPicPr>
        <p:blipFill>
          <a:blip r:embed="rId1"/>
          <a:stretch>
            <a:fillRect/>
          </a:stretch>
        </p:blipFill>
        <p:spPr>
          <a:xfrm>
            <a:off x="647014" y="606941"/>
            <a:ext cx="847725" cy="24765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任意多边形: 形状 37"/>
          <p:cNvSpPr/>
          <p:nvPr/>
        </p:nvSpPr>
        <p:spPr>
          <a:xfrm>
            <a:off x="7610928" y="1247163"/>
            <a:ext cx="3448957" cy="4363674"/>
          </a:xfrm>
          <a:custGeom>
            <a:avLst/>
            <a:gdLst>
              <a:gd name="connsiteX0" fmla="*/ 0 w 3446431"/>
              <a:gd name="connsiteY0" fmla="*/ 0 h 4445000"/>
              <a:gd name="connsiteX1" fmla="*/ 2934861 w 3446431"/>
              <a:gd name="connsiteY1" fmla="*/ 0 h 4445000"/>
              <a:gd name="connsiteX2" fmla="*/ 3446431 w 3446431"/>
              <a:gd name="connsiteY2" fmla="*/ 490529 h 4445000"/>
              <a:gd name="connsiteX3" fmla="*/ 3446431 w 3446431"/>
              <a:gd name="connsiteY3" fmla="*/ 4445000 h 4445000"/>
              <a:gd name="connsiteX4" fmla="*/ 0 w 3446431"/>
              <a:gd name="connsiteY4" fmla="*/ 4445000 h 444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6431" h="4445000">
                <a:moveTo>
                  <a:pt x="0" y="0"/>
                </a:moveTo>
                <a:lnTo>
                  <a:pt x="2934861" y="0"/>
                </a:lnTo>
                <a:lnTo>
                  <a:pt x="3446431" y="490529"/>
                </a:lnTo>
                <a:lnTo>
                  <a:pt x="3446431" y="4445000"/>
                </a:lnTo>
                <a:lnTo>
                  <a:pt x="0" y="4445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pic>
        <p:nvPicPr>
          <p:cNvPr id="35" name="图片 34" descr="人在玩电脑&#10;&#10;描述已自动生成"/>
          <p:cNvPicPr>
            <a:picLocks noChangeAspect="1"/>
          </p:cNvPicPr>
          <p:nvPr/>
        </p:nvPicPr>
        <p:blipFill rotWithShape="1">
          <a:blip r:embed="rId1">
            <a:extLst>
              <a:ext uri="{BEBA8EAE-BF5A-486C-A8C5-ECC9F3942E4B}">
                <a14:imgProps xmlns:a14="http://schemas.microsoft.com/office/drawing/2010/main">
                  <a14:imgLayer r:embed="rId2">
                    <a14:imgEffect>
                      <a14:colorTemperature colorTemp="5300"/>
                    </a14:imgEffect>
                  </a14:imgLayer>
                </a14:imgProps>
              </a:ext>
              <a:ext uri="{28A0092B-C50C-407E-A947-70E740481C1C}">
                <a14:useLocalDpi xmlns:a14="http://schemas.microsoft.com/office/drawing/2010/main" val="0"/>
              </a:ext>
            </a:extLst>
          </a:blip>
          <a:srcRect l="35591" r="12643"/>
          <a:stretch>
            <a:fillRect/>
          </a:stretch>
        </p:blipFill>
        <p:spPr>
          <a:xfrm>
            <a:off x="7671705" y="1287826"/>
            <a:ext cx="3327402" cy="4282348"/>
          </a:xfrm>
          <a:custGeom>
            <a:avLst/>
            <a:gdLst>
              <a:gd name="connsiteX0" fmla="*/ 0 w 3327402"/>
              <a:gd name="connsiteY0" fmla="*/ 0 h 4282348"/>
              <a:gd name="connsiteX1" fmla="*/ 2773190 w 3327402"/>
              <a:gd name="connsiteY1" fmla="*/ 0 h 4282348"/>
              <a:gd name="connsiteX2" fmla="*/ 3327402 w 3327402"/>
              <a:gd name="connsiteY2" fmla="*/ 555469 h 4282348"/>
              <a:gd name="connsiteX3" fmla="*/ 3327402 w 3327402"/>
              <a:gd name="connsiteY3" fmla="*/ 4282348 h 4282348"/>
              <a:gd name="connsiteX4" fmla="*/ 0 w 3327402"/>
              <a:gd name="connsiteY4" fmla="*/ 4282348 h 4282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7402" h="4282348">
                <a:moveTo>
                  <a:pt x="0" y="0"/>
                </a:moveTo>
                <a:lnTo>
                  <a:pt x="2773190" y="0"/>
                </a:lnTo>
                <a:lnTo>
                  <a:pt x="3327402" y="555469"/>
                </a:lnTo>
                <a:lnTo>
                  <a:pt x="3327402" y="4282348"/>
                </a:lnTo>
                <a:lnTo>
                  <a:pt x="0" y="4282348"/>
                </a:lnTo>
                <a:close/>
              </a:path>
            </a:pathLst>
          </a:custGeom>
        </p:spPr>
      </p:pic>
      <p:sp>
        <p:nvSpPr>
          <p:cNvPr id="41" name="文本框 40"/>
          <p:cNvSpPr txBox="1"/>
          <p:nvPr/>
        </p:nvSpPr>
        <p:spPr>
          <a:xfrm>
            <a:off x="1420812" y="2250490"/>
            <a:ext cx="6263253" cy="1569660"/>
          </a:xfrm>
          <a:prstGeom prst="rect">
            <a:avLst/>
          </a:prstGeom>
          <a:noFill/>
        </p:spPr>
        <p:txBody>
          <a:bodyPr wrap="none" rtlCol="0">
            <a:spAutoFit/>
          </a:bodyPr>
          <a:lstStyle/>
          <a:p>
            <a:r>
              <a:rPr lang="en-US" altLang="zh-CN" sz="9600" b="1" dirty="0">
                <a:latin typeface="汉仪雅酷黑 65W" panose="020B0604020202020204" charset="-122"/>
                <a:ea typeface="汉仪雅酷黑 65W" panose="020B0604020202020204" charset="-122"/>
                <a:cs typeface="+mn-ea"/>
                <a:sym typeface="+mn-lt"/>
              </a:rPr>
              <a:t>THANKS</a:t>
            </a:r>
            <a:r>
              <a:rPr lang="zh-CN" altLang="en-US" sz="9600" b="1" dirty="0">
                <a:latin typeface="汉仪雅酷黑 65W" panose="020B0604020202020204" charset="-122"/>
                <a:ea typeface="汉仪雅酷黑 65W" panose="020B0604020202020204" charset="-122"/>
                <a:cs typeface="+mn-ea"/>
                <a:sym typeface="+mn-lt"/>
              </a:rPr>
              <a:t>！</a:t>
            </a:r>
            <a:endParaRPr lang="en-US" altLang="zh-CN" sz="9600" b="1" dirty="0">
              <a:latin typeface="汉仪雅酷黑 65W" panose="020B0604020202020204" charset="-122"/>
              <a:ea typeface="汉仪雅酷黑 65W" panose="020B0604020202020204" charset="-122"/>
              <a:cs typeface="+mn-ea"/>
              <a:sym typeface="+mn-lt"/>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rcRect l="9029" t="4900" r="10146" b="11334"/>
          <a:stretch>
            <a:fillRect/>
          </a:stretch>
        </p:blipFill>
        <p:spPr>
          <a:xfrm>
            <a:off x="1294765" y="261765"/>
            <a:ext cx="1107918" cy="765301"/>
          </a:xfrm>
          <a:prstGeom prst="rect">
            <a:avLst/>
          </a:prstGeom>
          <a:noFill/>
          <a:ln>
            <a:noFill/>
          </a:ln>
        </p:spPr>
      </p:pic>
      <p:sp>
        <p:nvSpPr>
          <p:cNvPr id="4" name="文本框 3"/>
          <p:cNvSpPr txBox="1"/>
          <p:nvPr/>
        </p:nvSpPr>
        <p:spPr>
          <a:xfrm>
            <a:off x="3058882" y="6194574"/>
            <a:ext cx="3277083" cy="369332"/>
          </a:xfrm>
          <a:prstGeom prst="rect">
            <a:avLst/>
          </a:prstGeom>
          <a:noFill/>
        </p:spPr>
        <p:txBody>
          <a:bodyPr wrap="square">
            <a:spAutoFit/>
          </a:bodyPr>
          <a:lstStyle/>
          <a:p>
            <a:pPr algn="ctr"/>
            <a:r>
              <a:rPr lang="zh-CN" altLang="zh-CN" sz="1800" b="1" kern="100" spc="-75" dirty="0">
                <a:solidFill>
                  <a:srgbClr val="000000"/>
                </a:solidFill>
                <a:effectLst/>
                <a:latin typeface="Times New Roman" panose="02020603050405020304" pitchFamily="18" charset="0"/>
                <a:ea typeface="楷体" panose="02010609060101010101" pitchFamily="49" charset="-122"/>
              </a:rPr>
              <a:t>江南大学人工智能与计算机学院</a:t>
            </a:r>
            <a:endParaRPr lang="zh-CN" altLang="zh-CN" sz="1050" kern="100" dirty="0">
              <a:effectLst/>
              <a:latin typeface="Times New Roman" panose="02020603050405020304" pitchFamily="18" charset="0"/>
              <a:ea typeface="宋体" panose="02010600030101010101" pitchFamily="2" charset="-122"/>
            </a:endParaRPr>
          </a:p>
        </p:txBody>
      </p:sp>
      <p:sp>
        <p:nvSpPr>
          <p:cNvPr id="2" name="文本框 1"/>
          <p:cNvSpPr txBox="1"/>
          <p:nvPr/>
        </p:nvSpPr>
        <p:spPr>
          <a:xfrm>
            <a:off x="1578343" y="3724259"/>
            <a:ext cx="5349103" cy="584775"/>
          </a:xfrm>
          <a:prstGeom prst="rect">
            <a:avLst/>
          </a:prstGeom>
          <a:noFill/>
          <a:ln w="12700">
            <a:solidFill>
              <a:schemeClr val="accent1"/>
            </a:solidFill>
          </a:ln>
        </p:spPr>
        <p:txBody>
          <a:bodyPr wrap="square" rtlCol="0">
            <a:spAutoFit/>
          </a:bodyPr>
          <a:lstStyle/>
          <a:p>
            <a:r>
              <a:rPr lang="zh-CN" altLang="en-US" sz="1600" b="1" dirty="0">
                <a:cs typeface="+mn-ea"/>
                <a:sym typeface="+mn-lt"/>
              </a:rPr>
              <a:t>汇报人：金家耀 </a:t>
            </a:r>
            <a:r>
              <a:rPr lang="en-US" altLang="zh-CN" sz="1600" b="1" dirty="0">
                <a:cs typeface="+mn-ea"/>
                <a:sym typeface="+mn-lt"/>
              </a:rPr>
              <a:t>		</a:t>
            </a:r>
            <a:r>
              <a:rPr lang="zh-CN" altLang="en-US" sz="1600" b="1" dirty="0">
                <a:cs typeface="+mn-ea"/>
                <a:sym typeface="+mn-lt"/>
              </a:rPr>
              <a:t>时间：</a:t>
            </a:r>
            <a:r>
              <a:rPr lang="en-US" altLang="zh-CN" sz="1600" b="1" dirty="0">
                <a:cs typeface="+mn-ea"/>
                <a:sym typeface="+mn-lt"/>
              </a:rPr>
              <a:t>2023</a:t>
            </a:r>
            <a:r>
              <a:rPr lang="zh-CN" altLang="en-US" sz="1600" b="1" dirty="0">
                <a:cs typeface="+mn-ea"/>
                <a:sym typeface="+mn-lt"/>
              </a:rPr>
              <a:t>年</a:t>
            </a:r>
            <a:r>
              <a:rPr lang="en-US" altLang="zh-CN" sz="1600" b="1" dirty="0">
                <a:cs typeface="+mn-ea"/>
                <a:sym typeface="+mn-lt"/>
              </a:rPr>
              <a:t>12</a:t>
            </a:r>
            <a:r>
              <a:rPr lang="zh-CN" altLang="en-US" sz="1600" b="1" dirty="0">
                <a:cs typeface="+mn-ea"/>
                <a:sym typeface="+mn-lt"/>
              </a:rPr>
              <a:t>月</a:t>
            </a:r>
            <a:r>
              <a:rPr lang="en-US" altLang="zh-CN" sz="1600" b="1" dirty="0">
                <a:cs typeface="+mn-ea"/>
                <a:sym typeface="+mn-lt"/>
              </a:rPr>
              <a:t>18</a:t>
            </a:r>
            <a:r>
              <a:rPr lang="zh-CN" altLang="en-US" sz="1600" b="1" dirty="0">
                <a:cs typeface="+mn-ea"/>
                <a:sym typeface="+mn-lt"/>
              </a:rPr>
              <a:t>日</a:t>
            </a:r>
            <a:endParaRPr lang="en-US" altLang="zh-CN" sz="1600" b="1" dirty="0">
              <a:cs typeface="+mn-ea"/>
              <a:sym typeface="+mn-lt"/>
            </a:endParaRPr>
          </a:p>
          <a:p>
            <a:r>
              <a:rPr lang="zh-CN" altLang="en-US" sz="1600" b="1" dirty="0">
                <a:cs typeface="+mn-ea"/>
                <a:sym typeface="+mn-lt"/>
              </a:rPr>
              <a:t>班级：人工智能</a:t>
            </a:r>
            <a:r>
              <a:rPr lang="en-US" altLang="zh-CN" sz="1600" b="1" dirty="0">
                <a:cs typeface="+mn-ea"/>
                <a:sym typeface="+mn-lt"/>
              </a:rPr>
              <a:t>2103 	</a:t>
            </a:r>
            <a:r>
              <a:rPr lang="zh-CN" altLang="en-US" sz="1600" b="1" dirty="0">
                <a:cs typeface="+mn-ea"/>
                <a:sym typeface="+mn-lt"/>
              </a:rPr>
              <a:t>学号：</a:t>
            </a:r>
            <a:r>
              <a:rPr lang="en-US" altLang="zh-CN" sz="1600" b="1" dirty="0">
                <a:cs typeface="+mn-ea"/>
                <a:sym typeface="+mn-lt"/>
              </a:rPr>
              <a:t>1193210320</a:t>
            </a:r>
            <a:endParaRPr lang="zh-CN" altLang="en-US" sz="1600" b="1" dirty="0">
              <a:cs typeface="+mn-ea"/>
              <a:sym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614805" y="469900"/>
            <a:ext cx="2393315" cy="5232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800" b="1" dirty="0">
                <a:latin typeface="汉仪雅酷黑 65W" panose="020B0604020202020204" charset="-122"/>
                <a:ea typeface="汉仪雅酷黑 65W" panose="020B0604020202020204" charset="-122"/>
                <a:cs typeface="+mn-ea"/>
                <a:sym typeface="+mn-lt"/>
              </a:rPr>
              <a:t>异常检测定义</a:t>
            </a:r>
            <a:endParaRPr lang="zh-CN" altLang="en-US" sz="2800" b="1" dirty="0">
              <a:latin typeface="汉仪雅酷黑 65W" panose="020B0604020202020204" charset="-122"/>
              <a:ea typeface="汉仪雅酷黑 65W" panose="020B0604020202020204" charset="-122"/>
              <a:cs typeface="+mn-ea"/>
              <a:sym typeface="+mn-lt"/>
            </a:endParaRPr>
          </a:p>
        </p:txBody>
      </p:sp>
      <p:pic>
        <p:nvPicPr>
          <p:cNvPr id="8" name="图形 1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47014" y="606941"/>
            <a:ext cx="847725" cy="247650"/>
          </a:xfrm>
          <a:prstGeom prst="rect">
            <a:avLst/>
          </a:prstGeom>
        </p:spPr>
      </p:pic>
      <p:pic>
        <p:nvPicPr>
          <p:cNvPr id="10" name="图片 9"/>
          <p:cNvPicPr>
            <a:picLocks noChangeAspect="1"/>
          </p:cNvPicPr>
          <p:nvPr/>
        </p:nvPicPr>
        <p:blipFill>
          <a:blip r:embed="rId3"/>
          <a:stretch>
            <a:fillRect/>
          </a:stretch>
        </p:blipFill>
        <p:spPr>
          <a:xfrm>
            <a:off x="5206763" y="1480385"/>
            <a:ext cx="5831203" cy="4168868"/>
          </a:xfrm>
          <a:prstGeom prst="rect">
            <a:avLst/>
          </a:prstGeom>
        </p:spPr>
      </p:pic>
      <p:sp>
        <p:nvSpPr>
          <p:cNvPr id="14" name="文本框 13"/>
          <p:cNvSpPr txBox="1"/>
          <p:nvPr/>
        </p:nvSpPr>
        <p:spPr>
          <a:xfrm>
            <a:off x="1263993" y="1364216"/>
            <a:ext cx="3672609" cy="4401205"/>
          </a:xfrm>
          <a:prstGeom prst="rect">
            <a:avLst/>
          </a:prstGeom>
          <a:noFill/>
        </p:spPr>
        <p:txBody>
          <a:bodyPr wrap="square">
            <a:spAutoFit/>
          </a:bodyPr>
          <a:lstStyle/>
          <a:p>
            <a:r>
              <a:rPr lang="zh-CN" altLang="en-US" sz="2800" dirty="0"/>
              <a:t>异常检测是数据分析中的一项关键任务，其目标是识别数据集中与其余数据明显</a:t>
            </a:r>
            <a:r>
              <a:rPr lang="zh-CN" altLang="en-US" sz="2800" b="1" dirty="0">
                <a:solidFill>
                  <a:srgbClr val="FF0000"/>
                </a:solidFill>
              </a:rPr>
              <a:t>不同的</a:t>
            </a:r>
            <a:r>
              <a:rPr lang="zh-CN" altLang="en-US" sz="2800" dirty="0"/>
              <a:t>、</a:t>
            </a:r>
            <a:r>
              <a:rPr lang="zh-CN" altLang="en-US" sz="2800" b="1" dirty="0">
                <a:solidFill>
                  <a:srgbClr val="FF0000"/>
                </a:solidFill>
              </a:rPr>
              <a:t>异常</a:t>
            </a:r>
            <a:r>
              <a:rPr lang="zh-CN" altLang="en-US" sz="2800" dirty="0"/>
              <a:t>或</a:t>
            </a:r>
            <a:r>
              <a:rPr lang="zh-CN" altLang="en-US" sz="2800" b="1" dirty="0">
                <a:solidFill>
                  <a:srgbClr val="FF0000"/>
                </a:solidFill>
              </a:rPr>
              <a:t>离群</a:t>
            </a:r>
            <a:r>
              <a:rPr lang="zh-CN" altLang="en-US" sz="2800" dirty="0"/>
              <a:t>的数据点。这些异常点通常表示一些不寻常或罕见的事件，与正常模式相比存在</a:t>
            </a:r>
            <a:r>
              <a:rPr lang="zh-CN" altLang="en-US" sz="2800" b="1" dirty="0">
                <a:solidFill>
                  <a:srgbClr val="FF0000"/>
                </a:solidFill>
              </a:rPr>
              <a:t>显著的差异</a:t>
            </a:r>
            <a:r>
              <a:rPr lang="zh-CN" altLang="en-US" sz="2800" dirty="0"/>
              <a:t>。</a:t>
            </a:r>
            <a:endParaRPr lang="zh-CN" altLang="en-US" sz="2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614805" y="469900"/>
            <a:ext cx="3368096" cy="5232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800" b="1" dirty="0">
                <a:latin typeface="汉仪雅酷黑 65W" panose="020B0604020202020204" charset="-122"/>
                <a:ea typeface="汉仪雅酷黑 65W" panose="020B0604020202020204" charset="-122"/>
                <a:cs typeface="+mn-ea"/>
                <a:sym typeface="+mn-lt"/>
              </a:rPr>
              <a:t>异常检测应用领域</a:t>
            </a:r>
            <a:endParaRPr lang="zh-CN" altLang="en-US" sz="2800" b="1" dirty="0">
              <a:latin typeface="汉仪雅酷黑 65W" panose="020B0604020202020204" charset="-122"/>
              <a:ea typeface="汉仪雅酷黑 65W" panose="020B0604020202020204" charset="-122"/>
              <a:cs typeface="+mn-ea"/>
              <a:sym typeface="+mn-lt"/>
            </a:endParaRPr>
          </a:p>
        </p:txBody>
      </p:sp>
      <p:pic>
        <p:nvPicPr>
          <p:cNvPr id="7" name="图形 1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47014" y="606941"/>
            <a:ext cx="847725" cy="247650"/>
          </a:xfrm>
          <a:prstGeom prst="rect">
            <a:avLst/>
          </a:prstGeom>
        </p:spPr>
      </p:pic>
      <p:pic>
        <p:nvPicPr>
          <p:cNvPr id="13" name="图片 12"/>
          <p:cNvPicPr>
            <a:picLocks noChangeAspect="1"/>
          </p:cNvPicPr>
          <p:nvPr/>
        </p:nvPicPr>
        <p:blipFill>
          <a:blip r:embed="rId3"/>
          <a:stretch>
            <a:fillRect/>
          </a:stretch>
        </p:blipFill>
        <p:spPr>
          <a:xfrm>
            <a:off x="479181" y="1043100"/>
            <a:ext cx="3409913" cy="2315253"/>
          </a:xfrm>
          <a:prstGeom prst="rect">
            <a:avLst/>
          </a:prstGeom>
        </p:spPr>
      </p:pic>
      <p:pic>
        <p:nvPicPr>
          <p:cNvPr id="15" name="图片 14"/>
          <p:cNvPicPr>
            <a:picLocks noChangeAspect="1"/>
          </p:cNvPicPr>
          <p:nvPr/>
        </p:nvPicPr>
        <p:blipFill>
          <a:blip r:embed="rId4"/>
          <a:stretch>
            <a:fillRect/>
          </a:stretch>
        </p:blipFill>
        <p:spPr>
          <a:xfrm>
            <a:off x="4208107" y="1043100"/>
            <a:ext cx="3775786" cy="2186630"/>
          </a:xfrm>
          <a:prstGeom prst="rect">
            <a:avLst/>
          </a:prstGeom>
        </p:spPr>
      </p:pic>
      <p:pic>
        <p:nvPicPr>
          <p:cNvPr id="17" name="图片 16"/>
          <p:cNvPicPr>
            <a:picLocks noChangeAspect="1"/>
          </p:cNvPicPr>
          <p:nvPr/>
        </p:nvPicPr>
        <p:blipFill>
          <a:blip r:embed="rId5"/>
          <a:stretch>
            <a:fillRect/>
          </a:stretch>
        </p:blipFill>
        <p:spPr>
          <a:xfrm>
            <a:off x="8152209" y="1043100"/>
            <a:ext cx="3560610" cy="2315253"/>
          </a:xfrm>
          <a:prstGeom prst="rect">
            <a:avLst/>
          </a:prstGeom>
        </p:spPr>
      </p:pic>
      <p:pic>
        <p:nvPicPr>
          <p:cNvPr id="22" name="图片 21"/>
          <p:cNvPicPr>
            <a:picLocks noChangeAspect="1"/>
          </p:cNvPicPr>
          <p:nvPr/>
        </p:nvPicPr>
        <p:blipFill>
          <a:blip r:embed="rId6"/>
          <a:stretch>
            <a:fillRect/>
          </a:stretch>
        </p:blipFill>
        <p:spPr>
          <a:xfrm>
            <a:off x="4746397" y="3816709"/>
            <a:ext cx="2699206" cy="2380062"/>
          </a:xfrm>
          <a:prstGeom prst="rect">
            <a:avLst/>
          </a:prstGeom>
        </p:spPr>
      </p:pic>
      <p:pic>
        <p:nvPicPr>
          <p:cNvPr id="28" name="图片 27"/>
          <p:cNvPicPr>
            <a:picLocks noChangeAspect="1"/>
          </p:cNvPicPr>
          <p:nvPr/>
        </p:nvPicPr>
        <p:blipFill>
          <a:blip r:embed="rId7"/>
          <a:stretch>
            <a:fillRect/>
          </a:stretch>
        </p:blipFill>
        <p:spPr>
          <a:xfrm>
            <a:off x="8152209" y="3903984"/>
            <a:ext cx="3635624" cy="2205512"/>
          </a:xfrm>
          <a:prstGeom prst="rect">
            <a:avLst/>
          </a:prstGeom>
        </p:spPr>
      </p:pic>
      <p:sp>
        <p:nvSpPr>
          <p:cNvPr id="29" name="文本框 28"/>
          <p:cNvSpPr txBox="1"/>
          <p:nvPr/>
        </p:nvSpPr>
        <p:spPr>
          <a:xfrm>
            <a:off x="719647" y="3402865"/>
            <a:ext cx="2928979" cy="369332"/>
          </a:xfrm>
          <a:prstGeom prst="rect">
            <a:avLst/>
          </a:prstGeom>
          <a:noFill/>
        </p:spPr>
        <p:txBody>
          <a:bodyPr wrap="square" rtlCol="0">
            <a:spAutoFit/>
          </a:bodyPr>
          <a:lstStyle/>
          <a:p>
            <a:r>
              <a:rPr lang="zh-CN" altLang="en-US" dirty="0"/>
              <a:t>设备运维</a:t>
            </a:r>
            <a:r>
              <a:rPr lang="en-US" altLang="zh-CN" dirty="0"/>
              <a:t>——</a:t>
            </a:r>
            <a:r>
              <a:rPr lang="zh-CN" altLang="en-US" dirty="0"/>
              <a:t>黑客攻击监测</a:t>
            </a:r>
            <a:endParaRPr lang="zh-CN" altLang="en-US" dirty="0"/>
          </a:p>
        </p:txBody>
      </p:sp>
      <p:sp>
        <p:nvSpPr>
          <p:cNvPr id="30" name="文本框 29"/>
          <p:cNvSpPr txBox="1"/>
          <p:nvPr/>
        </p:nvSpPr>
        <p:spPr>
          <a:xfrm>
            <a:off x="4582778" y="3402865"/>
            <a:ext cx="3026444" cy="369332"/>
          </a:xfrm>
          <a:prstGeom prst="rect">
            <a:avLst/>
          </a:prstGeom>
          <a:noFill/>
        </p:spPr>
        <p:txBody>
          <a:bodyPr wrap="square" rtlCol="0">
            <a:spAutoFit/>
          </a:bodyPr>
          <a:lstStyle/>
          <a:p>
            <a:r>
              <a:rPr lang="zh-CN" altLang="en-US" dirty="0"/>
              <a:t>社交网络</a:t>
            </a:r>
            <a:r>
              <a:rPr lang="en-US" altLang="zh-CN" dirty="0"/>
              <a:t>——</a:t>
            </a:r>
            <a:r>
              <a:rPr lang="zh-CN" altLang="en-US" dirty="0"/>
              <a:t>异常行为检测</a:t>
            </a:r>
            <a:endParaRPr lang="zh-CN" altLang="en-US" dirty="0"/>
          </a:p>
        </p:txBody>
      </p:sp>
      <p:sp>
        <p:nvSpPr>
          <p:cNvPr id="31" name="文本框 30"/>
          <p:cNvSpPr txBox="1"/>
          <p:nvPr/>
        </p:nvSpPr>
        <p:spPr>
          <a:xfrm>
            <a:off x="8649989" y="3447377"/>
            <a:ext cx="2565050" cy="369332"/>
          </a:xfrm>
          <a:prstGeom prst="rect">
            <a:avLst/>
          </a:prstGeom>
          <a:noFill/>
        </p:spPr>
        <p:txBody>
          <a:bodyPr wrap="square" rtlCol="0">
            <a:spAutoFit/>
          </a:bodyPr>
          <a:lstStyle/>
          <a:p>
            <a:r>
              <a:rPr lang="zh-CN" altLang="en-US" dirty="0"/>
              <a:t>金融欺诈</a:t>
            </a:r>
            <a:r>
              <a:rPr lang="en-US" altLang="zh-CN" dirty="0"/>
              <a:t>——</a:t>
            </a:r>
            <a:r>
              <a:rPr lang="zh-CN" altLang="en-US" dirty="0"/>
              <a:t>电信诈骗</a:t>
            </a:r>
            <a:endParaRPr lang="zh-CN" altLang="en-US" dirty="0"/>
          </a:p>
        </p:txBody>
      </p:sp>
      <p:sp>
        <p:nvSpPr>
          <p:cNvPr id="32" name="文本框 31"/>
          <p:cNvSpPr txBox="1"/>
          <p:nvPr/>
        </p:nvSpPr>
        <p:spPr>
          <a:xfrm>
            <a:off x="792281" y="6241283"/>
            <a:ext cx="2928979" cy="369332"/>
          </a:xfrm>
          <a:prstGeom prst="rect">
            <a:avLst/>
          </a:prstGeom>
          <a:noFill/>
        </p:spPr>
        <p:txBody>
          <a:bodyPr wrap="square" rtlCol="0">
            <a:spAutoFit/>
          </a:bodyPr>
          <a:lstStyle/>
          <a:p>
            <a:r>
              <a:rPr lang="zh-CN" altLang="en-US" dirty="0"/>
              <a:t>医学场景</a:t>
            </a:r>
            <a:r>
              <a:rPr lang="en-US" altLang="zh-CN" dirty="0"/>
              <a:t>——</a:t>
            </a:r>
            <a:r>
              <a:rPr lang="zh-CN" altLang="en-US" dirty="0"/>
              <a:t>病变区域识别</a:t>
            </a:r>
            <a:endParaRPr lang="zh-CN" altLang="en-US" dirty="0"/>
          </a:p>
        </p:txBody>
      </p:sp>
      <p:sp>
        <p:nvSpPr>
          <p:cNvPr id="33" name="文本框 32"/>
          <p:cNvSpPr txBox="1"/>
          <p:nvPr/>
        </p:nvSpPr>
        <p:spPr>
          <a:xfrm>
            <a:off x="4631510" y="6241283"/>
            <a:ext cx="2928979" cy="369332"/>
          </a:xfrm>
          <a:prstGeom prst="rect">
            <a:avLst/>
          </a:prstGeom>
          <a:noFill/>
        </p:spPr>
        <p:txBody>
          <a:bodyPr wrap="square" rtlCol="0">
            <a:spAutoFit/>
          </a:bodyPr>
          <a:lstStyle/>
          <a:p>
            <a:r>
              <a:rPr lang="zh-CN" altLang="en-US" dirty="0"/>
              <a:t>智慧城市</a:t>
            </a:r>
            <a:r>
              <a:rPr lang="en-US" altLang="zh-CN" dirty="0"/>
              <a:t>——</a:t>
            </a:r>
            <a:r>
              <a:rPr lang="zh-CN" altLang="en-US" dirty="0"/>
              <a:t>盗窃行为识别</a:t>
            </a:r>
            <a:endParaRPr lang="zh-CN" altLang="en-US" dirty="0"/>
          </a:p>
        </p:txBody>
      </p:sp>
      <p:sp>
        <p:nvSpPr>
          <p:cNvPr id="34" name="文本框 33"/>
          <p:cNvSpPr txBox="1"/>
          <p:nvPr/>
        </p:nvSpPr>
        <p:spPr>
          <a:xfrm>
            <a:off x="8748633" y="6196771"/>
            <a:ext cx="2894188" cy="369332"/>
          </a:xfrm>
          <a:prstGeom prst="rect">
            <a:avLst/>
          </a:prstGeom>
          <a:noFill/>
        </p:spPr>
        <p:txBody>
          <a:bodyPr wrap="square" rtlCol="0">
            <a:spAutoFit/>
          </a:bodyPr>
          <a:lstStyle/>
          <a:p>
            <a:r>
              <a:rPr lang="zh-CN" altLang="en-US" dirty="0"/>
              <a:t>数据预处理</a:t>
            </a:r>
            <a:r>
              <a:rPr lang="en-US" altLang="zh-CN" dirty="0"/>
              <a:t>——</a:t>
            </a:r>
            <a:r>
              <a:rPr lang="zh-CN" altLang="en-US" dirty="0"/>
              <a:t>数据清洗</a:t>
            </a:r>
            <a:endParaRPr lang="zh-CN" altLang="en-US" dirty="0"/>
          </a:p>
        </p:txBody>
      </p:sp>
      <p:pic>
        <p:nvPicPr>
          <p:cNvPr id="3" name="图片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7283" y="3932782"/>
            <a:ext cx="2768668" cy="214791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614806" y="469900"/>
            <a:ext cx="3072942" cy="5232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800" b="1" dirty="0">
                <a:latin typeface="汉仪雅酷黑 65W" panose="020B0604020202020204" charset="-122"/>
                <a:ea typeface="汉仪雅酷黑 65W" panose="020B0604020202020204" charset="-122"/>
                <a:cs typeface="+mn-ea"/>
                <a:sym typeface="+mn-lt"/>
              </a:rPr>
              <a:t>异常的分类</a:t>
            </a:r>
            <a:endParaRPr lang="zh-CN" altLang="en-US" sz="2800" b="1" dirty="0">
              <a:latin typeface="汉仪雅酷黑 65W" panose="020B0604020202020204" charset="-122"/>
              <a:ea typeface="汉仪雅酷黑 65W" panose="020B0604020202020204" charset="-122"/>
              <a:cs typeface="+mn-ea"/>
              <a:sym typeface="+mn-lt"/>
            </a:endParaRPr>
          </a:p>
        </p:txBody>
      </p:sp>
      <p:pic>
        <p:nvPicPr>
          <p:cNvPr id="8" name="图形 1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47014" y="606941"/>
            <a:ext cx="847725" cy="247650"/>
          </a:xfrm>
          <a:prstGeom prst="rect">
            <a:avLst/>
          </a:prstGeom>
        </p:spPr>
      </p:pic>
      <p:sp>
        <p:nvSpPr>
          <p:cNvPr id="3" name="文本框 2"/>
          <p:cNvSpPr txBox="1"/>
          <p:nvPr/>
        </p:nvSpPr>
        <p:spPr>
          <a:xfrm>
            <a:off x="624002" y="1421655"/>
            <a:ext cx="4901879" cy="4014689"/>
          </a:xfrm>
          <a:prstGeom prst="rect">
            <a:avLst/>
          </a:prstGeom>
          <a:noFill/>
        </p:spPr>
        <p:txBody>
          <a:bodyPr wrap="square">
            <a:spAutoFit/>
          </a:bodyPr>
          <a:lstStyle/>
          <a:p>
            <a:pPr algn="just">
              <a:lnSpc>
                <a:spcPct val="130000"/>
              </a:lnSpc>
            </a:pPr>
            <a:r>
              <a:rPr lang="zh-CN" altLang="zh-CN" sz="2400" b="1" dirty="0">
                <a:solidFill>
                  <a:srgbClr val="C00000"/>
                </a:solidFill>
                <a:latin typeface="+mj-lt"/>
              </a:rPr>
              <a:t>点异常（</a:t>
            </a:r>
            <a:r>
              <a:rPr lang="en-US" altLang="zh-CN" sz="2400" b="1" dirty="0">
                <a:solidFill>
                  <a:srgbClr val="C00000"/>
                </a:solidFill>
                <a:latin typeface="+mj-lt"/>
              </a:rPr>
              <a:t>Point Anomalies</a:t>
            </a:r>
            <a:r>
              <a:rPr lang="zh-CN" altLang="en-US" sz="2400" b="1" dirty="0">
                <a:solidFill>
                  <a:srgbClr val="C00000"/>
                </a:solidFill>
                <a:latin typeface="+mj-lt"/>
              </a:rPr>
              <a:t>）</a:t>
            </a:r>
            <a:endParaRPr lang="en-US" altLang="zh-CN" sz="1800" b="1" kern="100" dirty="0">
              <a:effectLst/>
              <a:latin typeface="Times New Roman" panose="02020603050405020304" pitchFamily="18" charset="0"/>
              <a:ea typeface="宋体" panose="02010600030101010101" pitchFamily="2" charset="-122"/>
            </a:endParaRPr>
          </a:p>
          <a:p>
            <a:pPr algn="just">
              <a:lnSpc>
                <a:spcPct val="130000"/>
              </a:lnSpc>
            </a:pPr>
            <a:r>
              <a:rPr lang="zh-CN" altLang="zh-CN" sz="1800" kern="100" dirty="0">
                <a:effectLst/>
                <a:latin typeface="Times New Roman" panose="02020603050405020304" pitchFamily="18" charset="0"/>
                <a:ea typeface="宋体" panose="02010600030101010101" pitchFamily="2" charset="-122"/>
              </a:rPr>
              <a:t>指在数据集中存在个别的个体实例，其行为或特征与大多数个体实例明显不同</a:t>
            </a:r>
            <a:r>
              <a:rPr lang="zh-CN" altLang="en-US" kern="100" dirty="0">
                <a:latin typeface="Times New Roman" panose="02020603050405020304" pitchFamily="18" charset="0"/>
                <a:ea typeface="宋体" panose="02010600030101010101" pitchFamily="2" charset="-122"/>
              </a:rPr>
              <a:t>。</a:t>
            </a:r>
            <a:endParaRPr lang="en-US" altLang="zh-CN" kern="100" dirty="0">
              <a:latin typeface="Times New Roman" panose="02020603050405020304" pitchFamily="18" charset="0"/>
              <a:ea typeface="宋体" panose="02010600030101010101" pitchFamily="2" charset="-122"/>
            </a:endParaRPr>
          </a:p>
          <a:p>
            <a:pPr algn="just">
              <a:lnSpc>
                <a:spcPct val="130000"/>
              </a:lnSpc>
            </a:pPr>
            <a:r>
              <a:rPr lang="zh-CN" altLang="zh-CN" sz="2400" b="1" dirty="0">
                <a:solidFill>
                  <a:srgbClr val="C00000"/>
                </a:solidFill>
                <a:latin typeface="+mj-lt"/>
              </a:rPr>
              <a:t>条件异常（</a:t>
            </a:r>
            <a:r>
              <a:rPr lang="en-US" altLang="zh-CN" sz="2400" b="1" dirty="0">
                <a:solidFill>
                  <a:srgbClr val="C00000"/>
                </a:solidFill>
                <a:latin typeface="+mj-lt"/>
              </a:rPr>
              <a:t>Conditional Anomalies</a:t>
            </a:r>
            <a:r>
              <a:rPr lang="zh-CN" altLang="zh-CN" sz="2400" b="1" dirty="0">
                <a:solidFill>
                  <a:srgbClr val="C00000"/>
                </a:solidFill>
                <a:latin typeface="+mj-lt"/>
              </a:rPr>
              <a:t>）</a:t>
            </a:r>
            <a:endParaRPr lang="en-US" altLang="zh-CN" sz="2400" b="1" dirty="0">
              <a:solidFill>
                <a:srgbClr val="C00000"/>
              </a:solidFill>
              <a:latin typeface="+mj-lt"/>
            </a:endParaRPr>
          </a:p>
          <a:p>
            <a:pPr algn="just">
              <a:lnSpc>
                <a:spcPct val="130000"/>
              </a:lnSpc>
            </a:pPr>
            <a:r>
              <a:rPr lang="zh-CN" altLang="zh-CN" sz="1800" kern="100" dirty="0">
                <a:effectLst/>
                <a:latin typeface="Times New Roman" panose="02020603050405020304" pitchFamily="18" charset="0"/>
                <a:ea typeface="宋体" panose="02010600030101010101" pitchFamily="2" charset="-122"/>
              </a:rPr>
              <a:t>又称上下文异常</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发生在特定的情境或上下文中，表明个体实例在这种情况下被认为是异常，而在其他情况下可能是正常的。</a:t>
            </a:r>
            <a:endParaRPr lang="en-US" altLang="zh-CN" sz="1800" kern="100" dirty="0">
              <a:effectLst/>
              <a:latin typeface="Times New Roman" panose="02020603050405020304" pitchFamily="18" charset="0"/>
              <a:ea typeface="宋体" panose="02010600030101010101" pitchFamily="2" charset="-122"/>
            </a:endParaRPr>
          </a:p>
          <a:p>
            <a:pPr algn="just">
              <a:lnSpc>
                <a:spcPct val="130000"/>
              </a:lnSpc>
            </a:pPr>
            <a:r>
              <a:rPr lang="zh-CN" altLang="zh-CN" sz="2400" b="1" dirty="0">
                <a:solidFill>
                  <a:srgbClr val="C00000"/>
                </a:solidFill>
                <a:latin typeface="+mj-lt"/>
              </a:rPr>
              <a:t>群体异常（</a:t>
            </a:r>
            <a:r>
              <a:rPr lang="en-US" altLang="zh-CN" sz="2400" b="1" dirty="0">
                <a:solidFill>
                  <a:srgbClr val="C00000"/>
                </a:solidFill>
                <a:latin typeface="+mj-lt"/>
              </a:rPr>
              <a:t>Group Anomalies</a:t>
            </a:r>
            <a:r>
              <a:rPr lang="zh-CN" altLang="zh-CN" sz="2400" b="1" dirty="0">
                <a:solidFill>
                  <a:srgbClr val="C00000"/>
                </a:solidFill>
                <a:latin typeface="+mj-lt"/>
              </a:rPr>
              <a:t>）</a:t>
            </a:r>
            <a:endParaRPr lang="en-US" altLang="zh-CN" sz="2400" b="1" kern="100" dirty="0">
              <a:solidFill>
                <a:srgbClr val="C00000"/>
              </a:solidFill>
              <a:latin typeface="Times New Roman" panose="02020603050405020304" pitchFamily="18" charset="0"/>
              <a:ea typeface="宋体" panose="02010600030101010101" pitchFamily="2" charset="-122"/>
            </a:endParaRPr>
          </a:p>
          <a:p>
            <a:pPr algn="just">
              <a:lnSpc>
                <a:spcPct val="130000"/>
              </a:lnSpc>
            </a:pPr>
            <a:r>
              <a:rPr lang="zh-CN" altLang="zh-CN" kern="100" dirty="0">
                <a:latin typeface="Times New Roman" panose="02020603050405020304" pitchFamily="18" charset="0"/>
                <a:ea typeface="宋体" panose="02010600030101010101" pitchFamily="2" charset="-122"/>
              </a:rPr>
              <a:t>指的是在整体集合中，某些个体实例的组合或集合表现出与整体集合明显不同的行为或特征。</a:t>
            </a:r>
            <a:endParaRPr lang="zh-CN" altLang="zh-CN" kern="100" dirty="0">
              <a:latin typeface="Times New Roman" panose="02020603050405020304" pitchFamily="18" charset="0"/>
              <a:ea typeface="宋体" panose="02010600030101010101" pitchFamily="2" charset="-122"/>
            </a:endParaRPr>
          </a:p>
        </p:txBody>
      </p:sp>
      <p:pic>
        <p:nvPicPr>
          <p:cNvPr id="19" name="图片 18"/>
          <p:cNvPicPr>
            <a:picLocks noChangeAspect="1"/>
          </p:cNvPicPr>
          <p:nvPr/>
        </p:nvPicPr>
        <p:blipFill>
          <a:blip r:embed="rId3"/>
          <a:stretch>
            <a:fillRect/>
          </a:stretch>
        </p:blipFill>
        <p:spPr>
          <a:xfrm>
            <a:off x="5752130" y="1199289"/>
            <a:ext cx="5815868" cy="476817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614805" y="469900"/>
            <a:ext cx="4481195" cy="5232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800" b="1" dirty="0">
                <a:latin typeface="汉仪雅酷黑 65W" panose="020B0604020202020204" charset="-122"/>
                <a:ea typeface="汉仪雅酷黑 65W" panose="020B0604020202020204" charset="-122"/>
                <a:cs typeface="+mn-ea"/>
                <a:sym typeface="+mn-lt"/>
              </a:rPr>
              <a:t>异常的难点</a:t>
            </a:r>
            <a:r>
              <a:rPr lang="en-US" altLang="zh-CN" sz="2800" b="1" dirty="0">
                <a:latin typeface="汉仪雅酷黑 65W" panose="020B0604020202020204" charset="-122"/>
                <a:ea typeface="汉仪雅酷黑 65W" panose="020B0604020202020204" charset="-122"/>
                <a:cs typeface="+mn-ea"/>
                <a:sym typeface="+mn-lt"/>
              </a:rPr>
              <a:t>——</a:t>
            </a:r>
            <a:r>
              <a:rPr lang="zh-CN" altLang="zh-CN" sz="2800" b="1" dirty="0">
                <a:latin typeface="汉仪雅酷黑 65W" panose="020B0604020202020204" charset="-122"/>
                <a:ea typeface="汉仪雅酷黑 65W" panose="020B0604020202020204" charset="-122"/>
                <a:cs typeface="+mn-ea"/>
              </a:rPr>
              <a:t>类别不均衡</a:t>
            </a:r>
            <a:endParaRPr lang="zh-CN" altLang="en-US" sz="2800" b="1" dirty="0">
              <a:latin typeface="汉仪雅酷黑 65W" panose="020B0604020202020204" charset="-122"/>
              <a:ea typeface="汉仪雅酷黑 65W" panose="020B0604020202020204" charset="-122"/>
              <a:cs typeface="+mn-ea"/>
              <a:sym typeface="+mn-lt"/>
            </a:endParaRPr>
          </a:p>
        </p:txBody>
      </p:sp>
      <p:pic>
        <p:nvPicPr>
          <p:cNvPr id="8" name="图形 1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47014" y="606941"/>
            <a:ext cx="847725" cy="247650"/>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337094" y="2226982"/>
            <a:ext cx="5014662" cy="2404036"/>
          </a:xfrm>
          <a:prstGeom prst="rect">
            <a:avLst/>
          </a:prstGeom>
          <a:noFill/>
          <a:ln>
            <a:noFill/>
          </a:ln>
        </p:spPr>
      </p:pic>
      <p:sp>
        <p:nvSpPr>
          <p:cNvPr id="3" name="文本框 2"/>
          <p:cNvSpPr txBox="1"/>
          <p:nvPr/>
        </p:nvSpPr>
        <p:spPr>
          <a:xfrm>
            <a:off x="7105409" y="1905506"/>
            <a:ext cx="3578024" cy="3046988"/>
          </a:xfrm>
          <a:prstGeom prst="rect">
            <a:avLst/>
          </a:prstGeom>
          <a:noFill/>
        </p:spPr>
        <p:txBody>
          <a:bodyPr wrap="square">
            <a:spAutoFit/>
          </a:bodyPr>
          <a:lstStyle/>
          <a:p>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我们无法收集足够量的负样本来训练一个模型，换句话说，数据集中的负样本数量可能会远小于正样本数量。使用这样</a:t>
            </a:r>
            <a:r>
              <a:rPr lang="zh-CN" altLang="zh-CN" sz="24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不均衡</a:t>
            </a:r>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的数据集进行二分类模型训练，该二分类模型的性能往往不佳</a:t>
            </a: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614806" y="469900"/>
            <a:ext cx="5607797" cy="5232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800" b="1" dirty="0">
                <a:latin typeface="汉仪雅酷黑 65W" panose="020B0604020202020204" charset="-122"/>
                <a:ea typeface="汉仪雅酷黑 65W" panose="020B0604020202020204" charset="-122"/>
                <a:cs typeface="+mn-ea"/>
                <a:sym typeface="+mn-lt"/>
              </a:rPr>
              <a:t>异常的难点</a:t>
            </a:r>
            <a:r>
              <a:rPr lang="en-US" altLang="zh-CN" sz="2800" b="1" dirty="0">
                <a:latin typeface="汉仪雅酷黑 65W" panose="020B0604020202020204" charset="-122"/>
                <a:ea typeface="汉仪雅酷黑 65W" panose="020B0604020202020204" charset="-122"/>
                <a:cs typeface="+mn-ea"/>
                <a:sym typeface="+mn-lt"/>
              </a:rPr>
              <a:t>——</a:t>
            </a:r>
            <a:r>
              <a:rPr lang="zh-CN" altLang="en-US" sz="2800" b="1" dirty="0">
                <a:latin typeface="汉仪雅酷黑 65W" panose="020B0604020202020204" charset="-122"/>
                <a:ea typeface="汉仪雅酷黑 65W" panose="020B0604020202020204" charset="-122"/>
                <a:cs typeface="+mn-ea"/>
                <a:sym typeface="+mn-lt"/>
              </a:rPr>
              <a:t>未知性与不规则性</a:t>
            </a:r>
            <a:endParaRPr lang="zh-CN" altLang="en-US" sz="2800" b="1" dirty="0">
              <a:latin typeface="汉仪雅酷黑 65W" panose="020B0604020202020204" charset="-122"/>
              <a:ea typeface="汉仪雅酷黑 65W" panose="020B0604020202020204" charset="-122"/>
              <a:cs typeface="+mn-ea"/>
              <a:sym typeface="+mn-lt"/>
            </a:endParaRPr>
          </a:p>
        </p:txBody>
      </p:sp>
      <p:pic>
        <p:nvPicPr>
          <p:cNvPr id="8" name="图形 1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47014" y="606941"/>
            <a:ext cx="847725" cy="247650"/>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667" y="1627965"/>
            <a:ext cx="7542954" cy="4361934"/>
          </a:xfrm>
          <a:prstGeom prst="rect">
            <a:avLst/>
          </a:prstGeom>
        </p:spPr>
      </p:pic>
      <p:sp>
        <p:nvSpPr>
          <p:cNvPr id="11" name="文本框 10"/>
          <p:cNvSpPr txBox="1"/>
          <p:nvPr/>
        </p:nvSpPr>
        <p:spPr>
          <a:xfrm>
            <a:off x="8424924" y="2100772"/>
            <a:ext cx="2698348" cy="3416320"/>
          </a:xfrm>
          <a:prstGeom prst="rect">
            <a:avLst/>
          </a:prstGeom>
          <a:noFill/>
        </p:spPr>
        <p:txBody>
          <a:bodyPr wrap="square">
            <a:spAutoFit/>
          </a:bodyPr>
          <a:lstStyle/>
          <a:p>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对于异常检测任务而言，模型需要判断一个数据点是否符合我们对训练集中的正常点“正常”的定义。但由于事物的多样性，异常点的情况比正常点</a:t>
            </a:r>
            <a:r>
              <a:rPr lang="zh-CN" altLang="zh-CN" sz="24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复杂得多</a:t>
            </a:r>
            <a:r>
              <a:rPr lang="zh-CN" altLang="en-US" sz="24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a:xfrm>
            <a:off x="3189551" y="2137834"/>
            <a:ext cx="5812898" cy="2582333"/>
          </a:xfrm>
          <a:custGeom>
            <a:avLst/>
            <a:gdLst>
              <a:gd name="connsiteX0" fmla="*/ 1285970 w 5812898"/>
              <a:gd name="connsiteY0" fmla="*/ 0 h 2582333"/>
              <a:gd name="connsiteX1" fmla="*/ 5812898 w 5812898"/>
              <a:gd name="connsiteY1" fmla="*/ 0 h 2582333"/>
              <a:gd name="connsiteX2" fmla="*/ 5812898 w 5812898"/>
              <a:gd name="connsiteY2" fmla="*/ 2582333 h 2582333"/>
              <a:gd name="connsiteX3" fmla="*/ 0 w 5812898"/>
              <a:gd name="connsiteY3" fmla="*/ 2582333 h 2582333"/>
              <a:gd name="connsiteX4" fmla="*/ 0 w 5812898"/>
              <a:gd name="connsiteY4" fmla="*/ 1067746 h 2582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2898" h="2582333">
                <a:moveTo>
                  <a:pt x="1285970" y="0"/>
                </a:moveTo>
                <a:lnTo>
                  <a:pt x="5812898" y="0"/>
                </a:lnTo>
                <a:lnTo>
                  <a:pt x="5812898" y="2582333"/>
                </a:lnTo>
                <a:lnTo>
                  <a:pt x="0" y="2582333"/>
                </a:lnTo>
                <a:lnTo>
                  <a:pt x="0" y="1067746"/>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7" name="TextBox 12"/>
          <p:cNvSpPr txBox="1"/>
          <p:nvPr/>
        </p:nvSpPr>
        <p:spPr>
          <a:xfrm>
            <a:off x="5378863" y="2617521"/>
            <a:ext cx="1434274" cy="3067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dirty="0">
                <a:solidFill>
                  <a:schemeClr val="accent1"/>
                </a:solidFill>
                <a:latin typeface="汉仪雅酷黑 65W" panose="020B0604020202020204" charset="-122"/>
                <a:ea typeface="汉仪雅酷黑 65W" panose="020B0604020202020204" charset="-122"/>
                <a:cs typeface="+mn-ea"/>
                <a:sym typeface="+mn-lt"/>
              </a:rPr>
              <a:t>PART 02</a:t>
            </a:r>
            <a:endParaRPr lang="en-US" sz="1400" b="1" dirty="0">
              <a:solidFill>
                <a:schemeClr val="accent1"/>
              </a:solidFill>
              <a:latin typeface="汉仪雅酷黑 65W" panose="020B0604020202020204" charset="-122"/>
              <a:ea typeface="汉仪雅酷黑 65W" panose="020B0604020202020204" charset="-122"/>
              <a:cs typeface="+mn-ea"/>
              <a:sym typeface="+mn-lt"/>
            </a:endParaRPr>
          </a:p>
        </p:txBody>
      </p:sp>
      <p:sp>
        <p:nvSpPr>
          <p:cNvPr id="3" name="文本框 2"/>
          <p:cNvSpPr txBox="1"/>
          <p:nvPr/>
        </p:nvSpPr>
        <p:spPr>
          <a:xfrm>
            <a:off x="897255" y="375920"/>
            <a:ext cx="3387090" cy="2646045"/>
          </a:xfrm>
          <a:prstGeom prst="rect">
            <a:avLst/>
          </a:prstGeom>
          <a:solidFill>
            <a:schemeClr val="bg1"/>
          </a:solidFill>
        </p:spPr>
        <p:txBody>
          <a:bodyPr wrap="square" rtlCol="0">
            <a:spAutoFit/>
          </a:bodyPr>
          <a:lstStyle/>
          <a:p>
            <a:pPr algn="r"/>
            <a:r>
              <a:rPr lang="en-US" altLang="zh-CN" sz="16600" b="1" dirty="0">
                <a:ln>
                  <a:gradFill flip="none" rotWithShape="1">
                    <a:gsLst>
                      <a:gs pos="0">
                        <a:schemeClr val="accent1"/>
                      </a:gs>
                      <a:gs pos="80000">
                        <a:schemeClr val="accent1">
                          <a:alpha val="0"/>
                        </a:schemeClr>
                      </a:gs>
                    </a:gsLst>
                    <a:lin ang="2700000" scaled="1"/>
                    <a:tileRect/>
                  </a:gradFill>
                </a:ln>
                <a:noFill/>
                <a:latin typeface="汉仪雅酷黑 65W" panose="020B0604020202020204" charset="-122"/>
                <a:ea typeface="汉仪雅酷黑 65W" panose="020B0604020202020204" charset="-122"/>
                <a:cs typeface="+mn-ea"/>
                <a:sym typeface="+mn-lt"/>
              </a:rPr>
              <a:t>02</a:t>
            </a:r>
            <a:endParaRPr lang="en-US" altLang="zh-CN" sz="16600" b="1" dirty="0">
              <a:ln>
                <a:gradFill flip="none" rotWithShape="1">
                  <a:gsLst>
                    <a:gs pos="0">
                      <a:schemeClr val="accent1"/>
                    </a:gs>
                    <a:gs pos="100000">
                      <a:schemeClr val="accent1">
                        <a:alpha val="0"/>
                      </a:schemeClr>
                    </a:gs>
                  </a:gsLst>
                  <a:lin ang="2700000" scaled="1"/>
                  <a:tileRect/>
                </a:gradFill>
              </a:ln>
              <a:noFill/>
              <a:latin typeface="汉仪雅酷黑 65W" panose="020B0604020202020204" charset="-122"/>
              <a:ea typeface="汉仪雅酷黑 65W" panose="020B0604020202020204" charset="-122"/>
              <a:cs typeface="+mn-ea"/>
              <a:sym typeface="+mn-lt"/>
            </a:endParaRPr>
          </a:p>
        </p:txBody>
      </p:sp>
      <p:sp>
        <p:nvSpPr>
          <p:cNvPr id="2" name="矩形 1"/>
          <p:cNvSpPr/>
          <p:nvPr/>
        </p:nvSpPr>
        <p:spPr>
          <a:xfrm>
            <a:off x="4140201" y="3212049"/>
            <a:ext cx="3911598" cy="707886"/>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4000" b="1" dirty="0">
                <a:latin typeface="汉仪雅酷黑 65W" panose="020B0604020202020204" charset="-122"/>
                <a:ea typeface="汉仪雅酷黑 65W" panose="020B0604020202020204" charset="-122"/>
                <a:cs typeface="+mn-ea"/>
                <a:sym typeface="+mn-lt"/>
              </a:rPr>
              <a:t>异常检测方法</a:t>
            </a:r>
            <a:endParaRPr lang="zh-CN" altLang="en-US" sz="4000" b="1" dirty="0">
              <a:latin typeface="汉仪雅酷黑 65W" panose="020B0604020202020204" charset="-122"/>
              <a:ea typeface="汉仪雅酷黑 65W" panose="020B0604020202020204" charset="-122"/>
              <a:cs typeface="+mn-ea"/>
              <a:sym typeface="+mn-lt"/>
            </a:endParaRPr>
          </a:p>
        </p:txBody>
      </p:sp>
    </p:spTree>
  </p:cSld>
  <p:clrMapOvr>
    <a:masterClrMapping/>
  </p:clrMapOvr>
</p:sld>
</file>

<file path=ppt/tags/tag3.xml><?xml version="1.0" encoding="utf-8"?>
<p:tagLst xmlns:p="http://schemas.openxmlformats.org/presentationml/2006/main">
  <p:tag name="COMMONDATA" val="eyJjb3VudCI6MSwiaGRpZCI6ImFhNzE1Y2EzODIwODYxNWFiYzVmZGQxMDU4ZDQzYmRhIiwidXNlckNvdW50IjoxfQ=="/>
  <p:tag name="commondata" val="eyJjb3VudCI6MiwiaGRpZCI6ImFhNzE1Y2EzODIwODYxNWFiYzVmZGQxMDU4ZDQzYmRhIiwidXNlckNvdW50IjoyfQ=="/>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0068BF"/>
      </a:accent1>
      <a:accent2>
        <a:srgbClr val="89C700"/>
      </a:accent2>
      <a:accent3>
        <a:srgbClr val="0884E3"/>
      </a:accent3>
      <a:accent4>
        <a:srgbClr val="FEA029"/>
      </a:accent4>
      <a:accent5>
        <a:srgbClr val="F07F79"/>
      </a:accent5>
      <a:accent6>
        <a:srgbClr val="95E1C1"/>
      </a:accent6>
      <a:hlink>
        <a:srgbClr val="4472C4"/>
      </a:hlink>
      <a:folHlink>
        <a:srgbClr val="BFBFBF"/>
      </a:folHlink>
    </a:clrScheme>
    <a:fontScheme name="oreszc33">
      <a:majorFont>
        <a:latin typeface="汉仪君黑-55W"/>
        <a:ea typeface="汉仪君黑-55W"/>
        <a:cs typeface=""/>
      </a:majorFont>
      <a:minorFont>
        <a:latin typeface="汉仪君黑-55W"/>
        <a:ea typeface="汉仪君黑-55W"/>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君黑-55W"/>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君黑-55W"/>
        <a:ea typeface=""/>
        <a:cs typeface=""/>
        <a:font script="Jpan" typeface="ＭＳ Ｐゴシック"/>
        <a:font script="Hang" typeface="맑은 고딕"/>
        <a:font script="Hans" typeface="汉仪君黑-55W"/>
        <a:font script="Hant" typeface="新細明體"/>
        <a:font script="Arab" typeface="汉仪君黑-55W"/>
        <a:font script="Hebr" typeface="汉仪君黑-55W"/>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君黑-55W"/>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君黑-55W"/>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君黑-55W"/>
        <a:ea typeface=""/>
        <a:cs typeface=""/>
        <a:font script="Jpan" typeface="ＭＳ Ｐゴシック"/>
        <a:font script="Hang" typeface="맑은 고딕"/>
        <a:font script="Hans" typeface="汉仪君黑-55W"/>
        <a:font script="Hant" typeface="新細明體"/>
        <a:font script="Arab" typeface="汉仪君黑-55W"/>
        <a:font script="Hebr" typeface="汉仪君黑-55W"/>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君黑-55W"/>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0068BF"/>
    </a:accent1>
    <a:accent2>
      <a:srgbClr val="89C700"/>
    </a:accent2>
    <a:accent3>
      <a:srgbClr val="0884E3"/>
    </a:accent3>
    <a:accent4>
      <a:srgbClr val="FEA029"/>
    </a:accent4>
    <a:accent5>
      <a:srgbClr val="F07F79"/>
    </a:accent5>
    <a:accent6>
      <a:srgbClr val="95E1C1"/>
    </a:accent6>
    <a:hlink>
      <a:srgbClr val="4472C4"/>
    </a:hlink>
    <a:folHlink>
      <a:srgbClr val="BFBFBF"/>
    </a:folHlink>
  </a:clrScheme>
</a:themeOverride>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s:customData xmlns="http://www.wps.cn/officeDocument/2013/wpsCustomData" xmlns:s="http://www.wps.cn/officeDocument/2013/wpsCustomData">
  <extobjs>
    <extobj name="C9F754DE-2CAD-44b6-B708-469DEB6407EB-1">
      <extobjdata type="C9F754DE-2CAD-44b6-B708-469DEB6407EB" data="ewoJIkZpbGVJZCIgOiAiMjY5MjEwMTIwNjM2IiwKCSJHcm91cElkIiA6ICIyMTI3NDU2MjkwIiwKCSJJbWFnZSIgOiAiaVZCT1J3MEtHZ29BQUFBTlNVaEVVZ0FBQmVnQUFBS2hDQVlBQUFBck5rNjNBQUFBQVhOU1IwSUFyczRjNlFBQUlBQkpSRUZVZUp6czNYbDRWT1g5L3ZFNyt6SlpTUUpoTVFSUUlLd1ZrQ0NLQ21wQldrUlFLNEphcVNoU3RJcGFLSXFDSzNYNVZrV3NVdmVmUlZDcGlMV2dVbEVVRkRVRU5HQVFTNEJBSUdRaCs4eGtKalB6K3lOa1RNaStua3p5ZmwyWEYrZk1PZWM1bjZIUlR1NTV6dWZ4Y3JsY0xnRUFBQUFBQUFBQWdEYmxiWFFCQUFBQUFBQUFBQUIwUmdUMEFBQUFBQUFBQUFBWWdJQWVBQUFBQUFBQUFBQURFTkFEQUFBQUFBQUFBR0FBQW5vQUFBQUFBQUFBQUF4QVFBOEFBQUFBQUFBQWdBRUk2QUVBQUFBQUFBQUFNQUFCUFFBQUFBQUFBQUFBQmlDZ0J3QUFBQUFBQUFEQUFBVDBBQUFBQUFBQUFBQVlnSUFlQUFBQUFBQUFBQUFERU5BREFBQUFBQUFBQUdBQUFub0FBQUFBQUFBQUFBeEFRQThBQUFBQUFBQUFnQUVJNkFFQUFBQUFBQUFBTUFBQlBRQUFBQUFBQUFBQUJpQ2dCd0FBQUFBQUFBREFBQVQwQUFBQUFBQUFBQUFZZ0lBZUFBQUFBQUFBQUFBREVOQURBQUFBQUFBQUFHQUFBbm9BQUFBQUFBQUFBQXhBUUE4QUFBQUFBQUFBZ0FFSTZBRUFBQUFBQUFBQU1BQUJQUUFBQUFBQUFBQUFCaUNnQndBQUFBQUFBQURBQUFUMEFBQUFBQUFBQUFBWWdJQWVBQUFBQUFBQUFBQURFTkFEQUFBQUFBQUFBR0FBQW5vQUFBQUFBQUFBQUF4QVFBOEFBQUFBQUFBQWdBRUk2QUVBQUFBQUFBQUFNQUFCUFFBQUFBQUFBQUFBQmlDZ0J3QUFBQUFBQUFEQUFBVDBBQUFBQUFBQUFBQVlnSUFlQUFBQUFBQUFBQUFERU5BREFBQUFBQUFBQUdBQUFub0FBQUFBQUFBQUFBeEFRQThBQUFBQUFBQUFnQUVJNkFFQUFBQUFBQUFBTUFBQlBRQUFBQUFBQUFBQUJpQ2dCd0FBQUFBQUFBREFBQVQwQUFBQUFBQUFBQUFZZ0lBZUFBQUFBQUFBQUFBREVOQURBQUFBQUFBQUFHQUFBbm9BQUFBQUFBQUFBQXhBUUE4QUFBQUFBQUFBZ0FFSTZBRUFBQUFBQUFBQU1BQUJQUUFBQUFBQUFBQUFCaUNnQndBQUFBQUFBQURBQUFUMEFBQUFBQUFBQUFBWWdJQWVBQUFBQUFBQUFBQURFTkFEQUFBQUFBQUFBR0FBQW5vQUFBQUFBQUFBQUF4QVFBOEFBQUFBQUFBQWdBRUk2QUVBQUFBQUFBQUFNQUFCUFFBQUFBQUFBQUFBQmlDZ0J3QUFBQUFBQUFEQUFBVDBBQUFBQUFBQUFBQVlnSUFlQUFBQUFBQUFBQUFERU5BREFBQUFBQUFBQUdBQUFub0FBQUFBQUFBQUFBeEFRQThBQUFBQUFBQUFnQUY4alM0QUFBQUFBQUFBQUZyQzRzV0xsWlNVSkVsYXYzNjlRa0pDbWpUT2dRTUh0SDM3ZGlVbkp5c3JLMHY1K2ZueTgvTlRSRVNFemp6elRDVW1KdXFDQ3k1UVlHQmd2V05Obmp4WmRydTlRZmQ5L2ZYWDFiTm56eWJWRE05RVFBOEFBQUFBQUFBQWtqSXpNN1ZxMVNwdDI3YXQyakc3M1M2ejJheGp4NDdwaXkrKzBLdXZ2cW81Yytib2trc3VNYUJTZEJRRTlBQUFBQUFBQUFBNnZkVFVWTjEvLy8wcUtDaHd2eFlkSGExQmd3WXBNakpTVnF0VkdSa1ordkhISCtWME9wV2JtNnZISDM5Y2FXbHB1dm5tbStYbDVWWG4rQkVSRVpvOGVYS2Q1NFNGaGJYSWU0SG5JS0FIQUFBQUFBQUEwS2tkT1hKRUN4Y3VsTlZxbFNURnhjWHBqMy84bzBhT0hGbnQzS0tpSXExZXZWcnZ2ZmVlWEM2WDNuMzNYWVdFaEdqbXpKbDEzcU5MbHk2YVBYdDJxOVFQejhVaXNRQUFBQUFBQUFBNkxidmRyb2NmZnRnZHpwOTk5dGxhdVhKbGplRzhKSVdHaHVyV1cyL1ZraVZMNU8xZEhxKys4Y1liU2sxTmJiT2EwWEVRMEFNQUFBQUFBQURvdEQ3OTlGTWRQSGhRa2hRYkc2dWxTNWNxS0NpbzN1c3V1T0FDWFh2dHRaSWtwOU9wTjk1NG8xWHJSTWRFUUE4QUFBQUFBQUNnMC9yWHYvN2wzcDQzYjU1TUpsT0RyNzMyMm1zVkVoSWlTZHE1YzZmUzA5TmJ2RDUwYkFUMEFBQUFBQUFBQURxbHJLd3NIVHAwU0pMVXJWczNqUmt6cGxIWEJ3UUVhUHo0OGU3OTVPVGtGcTBQSFI4QlBRQUFBQUFBQUlCT0tTVWx4YjA5WXNRSWQwLzV4aGd5WkloN2UrL2V2UzFTRnpvUFg2TUxBQUFBQUFBQUFOQTVmWFhvdUY3YWthS2ZjL0tWVzJKUlZyRkYvMi9tUlAwbW9VK2IzRDh6TTlPOTNiZHYzeWFORVJjWDU5N095OHRyZGszb1hBam9BUUFBQUFBQUFMU3AvKzVQMThPYnY5R2V6RnhGQlFkcTVCbmROS0puVi9VSU0ybGtyMjV0VmtkaFlhRjdPeXdzckVsalZPNVpYM204MDZXbHBlblNTeSt0OWZnMTExeWpPWFBtTktrR2VDNENlZ0FBQUFBQUFBQnRvc0JxMCtML2JOUGJ1L2VyZTZoSmoxdzJWamVlTTBoQmZzYkVsSGE3M2IzdDVlWFZwREVxdDhYeDgvTnJkazNvWEFqb0FRQUFBQUFBQUxTNkE3a0Z1dnlWRGNvc011dXVDMGZvdmt0R0cxMlNRa05EM2R0RlJVVk5HcU80dU5pOVhkY3MvTWpJU0UyZE9yWFc0NE1IRDI3Uy9lSFpDT2dCQUFBQUFBQUF0S29qK1VYNjdjdnZLeVRBWHp2dW1LR3pvaU9NTGttUzFLVkxGL2Yyb1VPSG1qUkdlbnE2ZXpzMk5yYlc4eUlqSXpWcjFxd20zUU1kRndFOUFBQUFBQUFBZ0ZhVFUyTFI1YTkrSUx2RHFmV3pwNmhYZUlqUkpibFZuclcrZS9mdUpvMnhaODhlOS9iUW9VT2JYUk02RisvNlR3RUFBQUFBQUFDQXBybmhyWTkxb3Npczk5cFpPQzlKZmZ2MlZVUkUrV3orSTBlT05EcWt0MXF0MnJKbGl5VEp4OGRIdi9yVnIxcThSblJzQlBRQUFBQUFBQUFBV3NXcjMrN1ZOK21aV2o3NVBBM3JIbTEwT2RWNGUzdnJpaXV1Y08rLzhNSUxWUmFPcmMvcTFhdmRQZWduVEpoUXBXVU8wQkFFOUFBQUFBQUFBQUJhM0xIQ0VpMzcrR3NseHNYcTkrY01NcnFjV2syZE90VWRyS2VscGVuSko1K1V3K0dvOTdvdFc3Ym83YmZmbGlRRkJBUm81c3laclZvbk9pWUNlZ0FBQUFBQUFBQXQ3cUZQZHNqaGRHblYxUmNiWFVxZFFrSkNkTjk5OThuYnV6d3EvZXl6ejNUUFBmZm93SUVETlo2Zm41K3ZsU3RYYXZueTVYSzVYSktrMjIrL1hiMTY5V3F6bXRGeHNFZ3NBQUFBQUFBQWdCYVZsbHVnZFQvOHJEK2RmN2JPaUFnMXBJYTFhOWZLMzkrLzF1UHg4Zkc2NElJTEpFbkRoZzNUa2lWTHRIejVjdG50ZHUzWnMwZTMzbnFyNHVQajFiOS9mNFdHaHFxa3BFVHA2ZW5hdDIrZm5FNm5KTW5MeTB2ejVzM1R4SWtUMitROW9lTWhvQWNBQUFBQUFBRFFvcDc4YktjQ2ZIdzAvL3poaHRWUTBYNm1OaGRlZUtFN29KZWtjZVBHcVZ1M2JscTVjcVZTVTFNbFNZY09IZEtoUTRkcXZENCtQbDd6NXMzVGlCRWpXcTVvZERvRTlBQUFBQUFBQUFCYVRGcHVnZDc5WWI5dVBYZVlvb0lEalM2blVmcjM3NjhWSzFZb09UbFoyN2R2VjBwS2lrNmVQS25pNG1LWlRDWkZSa1pxOE9EQlNreE0xSmd4WTl4dGNZQ204bkpWTkVvQ0FBQUFBQUFBZ0dhNmQrTjJ2ZnJ0WHUxZGVJUEhCZlJBVytNckhnQUFBQUFBQUFBdHd1bHlhYzJ1bjNURmtINkU4MEFERU5BREFBQUFBQUFBYUJHZi9KU3VRcXROdnh2ZTMraFNBSTlBUUE4QUFBQUFBQUNnUmF6ZDlaT2lnZ04xMFptOWpDNEY4QWdFOUFBQUFBQUFBQUNhcmNCcTA2WjloL1M3WC9XWHQ1ZVgwZVVBSHNIWDZBSUFkRzZwcWFuNjA1LytKRW1hTm0yYS92akhQOVo2N3NjZmY2eW5ubnBLa2hRUkVhSG5ubnRPc2JHeDd1T1RKMCtXM1c2WEpQWHAwMGQvLy92ZjVldGIvMy9tTWpNemRmMzExMHVTSmt5WW9NV0xGMWM3cHpYSEJnQUFBQUNnSS9obzN5R1ZPWjM2N2FBK1JwY0NlQXhtMEFQd0NELysrS09lZmZaWlNaSy92NzhlZXVpaEt1SDg2UTRlUEtoMTY5YTFTaTJ0T1RZQUFBQUFBSjdxOC84ZFZiQ2ZyODQ1by9iZjF3RlVSVUFQb04zTHpzN1dzbVhMM0RQWUZ5MWFwSVNFaEhxdmUvUE5OM1g4K1BGV3FhazF4d1lBQUFBQXdCTjkrbk82THVqWFV6N2V0TGNCR29xQUhrQzdWbHBhcXFWTGx5b3ZMMCtTZE5OTk4rbUNDeTZvODVybzZHaEprczFtYzgrNmJ5bXRPVFlBQUFBQUFKN3F4eE1ubFd1MmF2eVpaeGhkQ3VCUkNPZ0J0R3YvOTMvL3A1OS8vbG1TZE5sbGwybkdqQm4xWHRPelowOGxKaVpLa25idTNLa3RXN2EwV0QydE9UWUFBQUFBQUo3cTgvOGRrU1JkMUkrQUhtZ01Bbm9BN2RhYU5XdjAyV2VmU1pMT1B2dHMzWEhISFEyNnptNjNhOTY4ZWZMejg1TWt2ZkRDQ3lvcUttcVJtbHB6YkFBQUFBQUFQTlgyUThmVUk4eWtNNlBEalM0RjhDZ0U5QURhcFIwN2R1aTExMTZUSk1YRnhXbnAwcVh5OGZGcDBMVXVsMHM5ZS9iVXJGbXpKRW41K2ZsNjZhV1hXcVN1MWh3YkFBQUFBQUJQOWMzaFRKMGIzOTNvTWdDUFEwQVBvTjFKVDAvWDh1WEw1WEs1RkJFUm9VY2ZmVlFtazZuQjE3dGNMa25TTmRkY28vajRlRW5TcGsyYmxKS1MwdXphV25Oc0FBQUFBQUE4VVZwdWdmSXNwVHJuakZpalN3RThEZ0U5Z0hhbHFLaEk5OTkvdjh4bXMvejkvZlhRUXc4cE5yWnAvd2Z2Nit1cnUrNjZTMTVlNWF2SFAvUE1NN0xiN1MxU1oydU9EUUFBQUFDQUovbnV5QWxKMHVnNEFucWdzUWpvQWJRYkxwZExqenp5aUk0ZE95Wkorc3RmL3FLRWhJUm1qWm1Ra0tEZi92YTNrc3BuNXIvOTl0dk5yck10eGdZQUFBQUF3Rk44Znl4YnZ0N2VHdG85eXVoU0FJOURRQStnM2ZqMDAwK1ZuSndzU2JyNDRvczFidHk0RmhuM3BwdHVVbFJVK1llRXQ5NTZTeGtaR1MweWJtdVBmVHBIZHBheWJwMnByRnRuS3UreCs1VC96R015Zi94dk9iS3pXdTJlQUFBQUFBRFVaMDltcmdaMmpaVDNxYWZNQVRRY0FUMkFkdVBNTTgrVW41K2ZKT256enovWDk5OS8zeUxqbWt3bS9lbFBmNUlrMmUxMlBmUE1NeTB5Ym11UGZUcWZtSzRLbVRaRFFlZFBrRXN1T2JKUHFHajF5OHE1KzJibFBYYWZiS24wd1FjQUFBQUF0TDJVNHprYUVzdnNlYUFwQ09nQnRCdng4Zkc2NDQ0N0pFa09oME1QUHZoZ2k4MUlIenQyck00Nzd6eEowdTdkdS9YSko1KzB5TGl0UGZicGdpZGVydERyNXFqTHZZOHA2dEZuRmYxL0x5bDAxazBxeXo2aHZPVkxsUGZZZlNvN25OWnE5d2NBQUFBQW9MSmpoU1VxdE5vMHBIdTAwYVVBSG9tQUhrQzdNbkhpUkYxeHhSV1N5aGVNdmUrKysxUlVWTlFpWTk5KysrMEtEZzZXSksxYXRVb0ZCUVV0TW01cmoxMFhuNWl1Q3A1NHVXS2VmbG1oczI2Uy9YQ2FUaTVmb3RLZE85cmsvZ0FBQUFDQXptMWYxa2xKMG9DdWtRWlhBbmdtQW5vQTdjNnR0OTZxNGNPSFM1SXlNakwwNElNUHFxeXNyTm5qUmtWRmFjNmNPWktrd3NKQ3JWcTFxdGxqdHNYWURWVVIxUHRFeFNqLzJlVXFXYisyeldzQUFBQUFBSFF1Lzh2Smx5VDFqeUdnQjVxQ2dCNUF1K1BqNDZQNzc3OWYzYnAxa3lSOS8vMzNMZGJiL2JlLy9hMEdEUm9rU2RxOGViTjI3OTR0cnhaYXhLWTF4MjRvcjJDVG9oNTlWb0huVDFEeCtqVXlmL3hCbTk0ZkFBQUFBTkM1SE1ncGtMK1B0M3FGaHhoZEN1Q1JDT2dCdEV2aDRlRjY4TUVIRlJBUUlFbjYrT09QOWZiYmJ6ZDdYQzh2TDkxMTExM3k5ZldWSkQzenpETnlPQnpOSHJlMXgyNnM4RnZ1VU9ENUUxUzAraFZadnZ6VWtCb0FBQUFBQUIzZi8zTHlOYUJyRjZQTEFEd1dBVDJBZHF0ZnYzNzY4NS8vN041LytlV1h0VzNidG1hUDI3dDNiMTF6elRXU3lsdm9iTml3b2RsanRzWFlqUlYreXgzeUd6aFloUyt0WU9GWUFBQUFBRUNyK0RrblgyZEZSeGhkQnVDeENPZ0J0R3NYWG5paFpzeVk0ZDcvNjEvL3F2Mzc5emQ3M0ZtelpxbFhyMTZTcEE4Ly9MRFo0N1hWMkkwVmVlZDk4ajdWazk1bExqRzBGZ0FBQUFCQXgrSnd1cFJSVUt5K1VlRkdsd0o0TEFKNkFPM2U3Tm16bFppWUtFa3FMUzNWQXc4OG9KeWNuR2FONmVmbnB3VUxGa2lTYkRaYnMydHNxN0VieXl2WXBQQmI3cEFqSjB2Rjc2MHh0QllBQUFBQVFNZVNkckpBa3RRN01zemdTZ0RQUlVBUG9OM3o5dmJXNHNXTDNiUFNjM056dFdUSkVsbXQxbWFOTzJ6WU1FMmFOS2tsU216VHNSdkxQMkdvZ244OVJlWlAvaTFiYW9yUjVRQUFBQUFBT29qREp3c2xTYjI3aEJwY0NlQzVDT2dCZUFTVHlhU0hIbnBJSnBOSmtuVGd3QUV0WDc1Y1RxZXpXZVBlY3NzdGlvaG9uVjU1clRsMlk0Vk12MWJlVVRFcVdiL1c2RklBQUFBQUFCM0U0YndpU2N5Z0I1ckR5K1Z5dVl3dUFnRFEraXhmZnFyQ2wxWW9jdkVqOGs4WWFuUTVBQUFBQUFBUGQvOUhYK3ZGcjM1UTlrTnpqUzRGOEZqTW9BZUFUaUpvM01YeWpvcFIwZXBYakM0RkFBQUFBTkFCSE0wdjBoa1JJVWFYQVhnMEFub0E2RVJDcGwrcnN2U0RLdDI1dytoU0FBQUFBQUFlN2xoQnNYcUdFOUFEelVGQUR3Q2RTTVVzZXN1WG54cGRDZ0FBQUFEQXcyVVVsQkRRQTgxRVFBOEFuVXpRdUl0Vm12eXRITmxaUnBjQ0FBQUFBUEJRTHBkMHZJaUFIbWd1QW5vQTZHU0N4bDBzU1RKLy9JSEJsUUFBQUFBQVBOV3h3bUpKVW84d0FucWdPUWpvQWFDVDhZbnBxc0R6SjhpeWJZdlJwUUFBQUFBQVBOU3h3aEpKWWdZOTBFd0U5QURRQ1FXT1RKVExYTUppc1FBQUFBQ0FKcWtJNkx1SG1ReXVCUEJzQlBRQTBBa0ZqQndqcjZCZzJWTDNHRjBLQUFBQUFNQURaUldaSlVuZFFvTU5yZ1R3YkFUMEFOQkorU2NNVVdueU4wYVhBUUFBQUFEd1FDY3FBdm9RQW5xZ09Ram9BYUNUQ2hnNVJvNmNMSlVkVGpPNkZBQUFBQUNBaHpsUlhLSVlVNUM4dkl5dUJQQnNCUFFBMEVrRmpod2pTYko4eVdLeEFBQUFBSURHT1ZGa3ByME4wQUlJNkFHZ2svSUtOaWxneEdqWjl0R0hIZ0FBQUFEUU9DZUt6T3BLUUE4MEd3RTlBSFJpL2dsRFZaWitVQzV6aWRHbEFBQUFBQUE4U0hheFJiRUU5RUN6RWRBRFFDZm1HOWRIa21STFRURzRFZ0FBQUFDQUp6bFJiRmFNaVlBZWFDNENlZ0RveFB3VGhrcVNiS20wdVFFQUFBQUFORXkrcFZTU0ZCTVNaSEFsZ09jam9BZUFUczV2NEdENjBBTUFBQUFBR2l5N3hDSkppaklGR2x3SjRQa0k2QUdnay9NZlNCOTZBQUFBQUVERDVad0s2S05OektBSG1zdlg2QUlBQU1ieVR4aWlrdmZMKzlBSGpCeGpkRGtBQUFBQWdIWXV1N2c4b0kveGtJRCswS0ZEMnI1OXU1S1RrNVdabWFuOC9IdzVIQTRGQndlclc3ZHU2dCsvdjg0OTkxeU5HVlAzNzhTNXVibjY0b3N2bEpTVXBDTkhqaWcvUDE5bFpXV0tqSXhVejU0OU5YcjBhRjEwMFVXS2pvNnV0NmJGaXhjcktTbXBRZlV2V0xCQWt5ZFBidEM1OER3RTlBRFF5Vlh1UTA5QUR3QUFBQUNvVDI3RkRQcDIzb1ArMkxGamV2bmxsL1hsbDEvV2VMeW9xRWhGUlVYNjMvLytwNDBiTitvLy8vbVAvUDM5cTUxbnRWcjE1cHR2YXYzNjliTGI3ZFdPWjJWbEtTc3JTN3QyN2RKcnI3Mm1xNjY2U3RkZmY3MThmWWxlVVQ5K1NnQUE4aHM0V1BiME5LUExBQUFBQUFCNGdCeXpWWklVSGR4K0EvcnZ2dnRPano3NnFFcEtmbW5uMnFWTEZ3MGFORWlSa1pIeTh2SlNmbjYrRGh3NG9JeU1qRnJIeWN2TDA1SWxTN1IvLzM3M2E4SEJ3Um82ZEtoaVltTGtkRHFWbTV1ckgzNzRRUmFMUlRhYlRXKzk5WlpTVTFPMWRPbFNtVXltZW11OSt1cXI1ZWZuVit2eE04ODhzNEh2R3A2SWdCNEFJTCs0dnJKczIySjBHVzdXWGQrcDlMdnRLanQ4VU40aG9iS2xwaGhkRWxxQi84QWhjcFlVeTdkM0h3VW1qbFBBOEpGR2x3UUFBQUNnQWZMTVZvVUcrTXZQcDMwdWI3bGp4dzR0WGJwVVRxZFRralJvMENEZGROTk5HalpzV0kzbloyUms2SU1QUHBDWGwxZVYxMHRMUzdWbzBTSWRQSGhRa2hRYUdxclpzMmRyMHFSSjFRTDFzckl5YmRxMFNhKysrcXFLaTR1MWE5Y3VQZkxJSTNyc3NjZXFqWHU2bVRObktpUWtwS2x2Rng2T2dCNEFJTi9lZmVUNnBFU083Q3o1eEhRMXRKYkNWMWJLNVhUSVAyR1lnaWRObFY5Y0gwUHJRZXV5cHg5VTJlR0Rzbnk5VmFYSjN5aHM5aCtOTGdrQUFBQkFQVTZhcmVvU0hHQjBHVFU2ZXZTb2xpOWY3ZzducjdycUt0MTg4ODN5OXE3OXk0U2VQWHRxM3J4NTFWNS80WVVYM09GOFRFeU1ubmppQ2ZYcTFhdkdNWHg5ZlRWbHloUU5HelpNQ3hjdTFNbVRKNVdVbEtSMTY5YnA2cXV2Ym9GM2hvNnFmWDdOQlFCb1V4VWhlSm5CYlc3eW4zOVN2cjM3S1B6bU94UTBiZ0xoZkNmZ0Y5ZEhRZU1tS09MV3UrVFQ4d3psdi9nM28wc0NBQUFBVUkrVFpxdWkybWw3bXhkZmZGRm1zMW1TTkhIaVJNMmRPN2ZPY0w0MkdSa1oycmh4b3lUSng4ZEh5NVl0cXpXY3I2eDM3OTVhdEdpUmUzL05tald5V3EyTnZqODZEd0o2QUlCOGUvZVZKTmtQSHpTc2hzSlhWc3B2d0dBRlgvSWJ3MnFBc1V5L25pSy92bWVwOFBVWGpDNEZBQUFBUUIzeXpLV0tiSWN6NlAvM3YvL3BtMisra1ZUZWIvNzIyMjl2OGxqcjE2K1h5K1dTSkUyZE9sWDkrL2R2OExValJvelFxRkdqSkpVdlJMdDU4K1ltMTRHT2o0QWVBQ0JKOGowalhyWjl4dlI2TDkzMW5WeE9wMHlYVERiay9tZy9UTCtlSXBmVkl1c1B5VWFYQWdBQUFLQVdKeTFXZFFrT05McU1hclp1M2VyZW5qWnRtZ0lDbXY0bFFrWFFMMGxYWEhGRm82K2ZOR21TZXpzNW1kOXZVRHNDZWdDQXBQSlo5R1hwaHd5NXQvVzc3ZklmT01TUWU2UDk4VThZcHRKdnR4bGRCZ0FBQUlCYWxMZTRhWDhCZmVVZy9OeHp6MjN5T0xtNXVjck16SlFrOWVqUlE5MjdkMi8wR0VPRy9QSTc3dDY5ZTV0Y0N6bytGb2tGQUVpUy9IcjNrWFhiRnJuTUpmSUtOclhwdmNzT0gxVHdwS2x0ZWsrMFg3NjkrOHI4M3crTkxnTUFBS0RkK21UZlliMi85NEQyWk9ZcU1qaEEyOUtPR1YwU1dzRjVmWG9vMzFLcUliRlJ1bkxZbWJyNHJEaWpTNUlrdVZ4U29kV215R1lHOUFWV20vWms1cFJ2VzM3WmxxVExCc1pyYVBmb1JvOTU2RkQ1cExPZ29DRDE3dDI3eWJVZFAzN2N2ZDIzYjk4bWpSRVZGYVhnNEdDWnpXYmw1K2ZMNlhRMnFSYytPajRDZWdDQUpNbjMxSUtzOXNOcDhrOFkycWIzOWphRnNDQXMzUHppKzhvN0tNVG9NZ0FBQU5xbE85L2ZLcnZUb1F2Njl0UWZ4dzdUa0NhRW1QQWNlNDduYUU5bXJ0NzkvbWR0VEQyay83djhBcU5MVXA2bGZNSFRpS0RHdDQ5Snp5dlN4bjJIdFAxZ2hqYW0xdndFZDJpQXZ3YkhSalU2b0M4dExaWE5acE1raFllSE43cTJ5Z29MQzkzYllXRmhUUjdIWkRMSmJEYkw1WEtwcEtSRW9hR2hOWjQzYmRxMFdzY1lPSENnbm52dXVTYlhnUGFQZ0I0QUlFbnVVTjZXdXFmTkEzcmJ2ajF0ZWorMGYwYXRod0FBQU5DZTNmVDJabzJONzY2YkVta1AyVmtNNlI2dElkMmpOZVBzQVZyMTFRK2ErKzUvdGVycVN3eXQ2YVM1VkpJYTFZUCt4YTlUOU9KWFAraElmcEVrYVhCc2xPYWVPMVNURThvbmFvVUgramRweG54bFpyUFp2ZTN2Nzkrc3NleDJ1M3ZieTh1cnllTlVuakh2NStmWHJKclFjUkhRQXdEY3ZLTmk1TWpKTXJvTUFBQUFBS2U1OC8ydE9qYytsbkMrRTVzN2RwaFdmZjJEN3ZuZ0N6MWw0RXo2azJhTEpDa3lxUDZBZnR2Qlk3cHY0M2J0eWN6VjJQanVXamgrbE03djAwTnhrVFhQSkcrT2tKQmZuc0l0S2lwcTFsaVZaN28zWjZ6aTRtSko1ZUY4WUdEdGYxOHpaODZzOVV1RjZHaWVrdW5vQ09nQkFHNCtNVjNseURsaGRCa0FBQUFBS3ZuNHA4TXFjem8xSjdGdG4zUkYrelAzM0dHNmRkMm4rdlRuZE1ONjBsZk1vSTh5MVI0NEYxaHR1dTI5TGRxWWVraTl3a1AwLzJaTzFHOFNXcmV0cVorZlg1V2U3OFhGeFZWQys4Ym8wcVdMZTd1aXIzMWo1ZVhscWFTa1JKSVVHeHRiNTdsWFgzMTFrMnVGNTJObEFnQ0FtMTljWDluM3NibzhBQUFBMEo1czJITkE1L2ZwWVhRWmFDZkc5ZW1wOS9jY01PeitKODNsUGVocmEzRlRZTFhwOGxjMjZNdTBZMW80ZnBTK3YrZTZWZy9uS3d3WU1FQ1M1SEs1dEh2MzdpYVBFeGNYNXc3TTA5UFRsWnViMitneFVsSithZHM1ZENoZnJxRjJCUFFBQURlZm1LNlNKSmU1eE9CS0FBQUFBRlRZazVtckliRlJScGVCZG1KbzkyaWxITTh4N1A0VkFYMU5MVzRxd3ZuRGVVWDY5MDJYYTlHRVVXMWEyNGdSSTl6Ykd6WnNhUEk0M3Q3ZU92dnNzOTM3SDM3NFlhUEgyTFJwazN2N25IUE9hWEl0NlBnSTZBRUFicjV4NWJNYTdJZlRESzRFQUFBQVFJV0lvQUFOYWVZQ211ZzRodldJVm5oZ2dHSDNQMm0yeXMvSFd5Yi9xcDJ6VHcvbm03dm9hMU5NbWpUSjNjdDk5KzdkK3V5eno1bzgxdlRwMDkzYjY5YXQwN0ZqeHhwOGJWSlNrcEtTa2lTVnQ3Y1pPM1pzayt0QXgwZEFEd0J3OCt2ZFY1SlVsbjdRNEVvQUFBQUFWTmgrc09IQklEcUhiUWIrVEp5MFdCVlZRM3ViMjk3Ym9qMlp1WHIreXZHR2hQT1NGQkVSb1duVHBybjMvL2EzdjJubnpwMU5HbXZJa0NFYU5hcjhDUUNyMWFwbHk1WXBMeSt2M3V2UzB0TDArT09QdS9kdnZQRkdlWHNUd2FKMi9IUUFBTnk4Z2syU0pFZDJsc0dWQUFBQUFBRGFvOXdTaTZKTVFWVmUyM2J3bURhbUh0SWpsNDF0czM3enRibnh4aHVWa0pBZ3FUeFl2L2ZlZS9XUGYveERCUVVGTlo3dmNybTBaODhlTFZ1MlRIYTd2Y3F4UllzV3VSZU1QWGp3b0c2NzdUWnQyN1pOTHBlcjJqaDJ1MTN2dmZlZUZpeFlvUHo4ZkVuU3BaZGVxb3N2dnJnbDN4NDZJTi82VHdFQWRDWitBd2ZMbms2TEd3QUFBQUJBZGRuRkZrV2JxczZndisyOXp6UTROa3J6eGc0enFLcGYrUHI2NnFHSEh0SUREenlnMU5SVU9aMU92ZnZ1dS9yWHYvNmxoSVFFblhIR0dRb0pDVkZwYWFteXNyTDAwMDgvdVFQMTA0UDNpSWdJUGZua2sxcThlTEd5c3JLVWxaV2xCeDk4VUZGUlVSbzZkS2k2ZE9raW04Mm1FeWRPS0NVbFJWYXIxWDN0aEFrVHRHREJnalo5Ny9CTUJQUUFnQ3A4b3J1cE5Qa2JvOHNBQUFBQUFMUkR1V2FyNGlKajNQdHZKZitrSS9sRjJ2Q0h5dzJzcXFxSWlBZzk5ZFJUZXYzMTE3Vmh3d2JaYkRZNW5VN3QzYnRYZS9mdXJmR2FzTEN3R2x2UnhNWEZhZVhLbFhyeHhSZTFaY3NXU1ZKdWJxNCsvL3p6R3NjSkR3L1hkZGRkcDZsVHA4ckx5NnZsM2hRNkxBSjZBRUFWUHRGZDVUS1hHRjBHQUFBQUFLQWR5aTYyS0taU2k1dFZYLytnd2JGUk9yOVBEd09ycXM3ZjMxKzMzSEtMcnJ6eVNuMysrZWRLU2tyU2tTTkhWRkJRSUp2TnBxQ2dJSFhyMWszOSt2WFRxRkdqZE41NTU4blh0K2FvTkRJeVVvc1hMOWExMTE2cnJWdTNhdWZPbmNyS3lsSkJRWUVDQWdJVUVSR2h2bjM3YXZUbzBicmdnZ3NVSEJ6Y3h1OFdub3lBSGdCUWhYL0NFSlc4TDlsU1UrU2ZNTlRvY2dBQUFBQUE3WVRkNFZSUnFjM2RnMzdid1dQYWs1bXI1NmFOTjdpeTJrVkZSZW5LSzYvVWxWZGUyZXl4NHVQakZSOGZyOS8vL3ZmTkhtdjU4dVhOSGdNZEE0dkVBZ0NxOEs1WUtEYUhoV0lCQUFBQUFML0lMckZJa25zRy9acmtmUW9OOE5kdkJobTdNQ3pneVFqb0FRQlYrUGJ1SzBseVpCUFFBd0FBQUFCK2tWMWNIdEJIaDVRSDlCdjNIZEp2RXVJVkh1aHZaRm1BUjZQRkRRQ2dHdStvR0pXbHB4bGRSck5zMzc3ZHZkMnZYei9GeHNiV2VYNUtTb29LQ3dzbFNiR3hzZXJYcjErcjF1Y3BMQmFMQ2dzTFZWUlVKS2ZUcWY3OSt4dGRFZ0FBQUFDRFpCV2JKVWxkUTRLMTdlQXhGVnB0bXN6c2VhQlpDT2dCQU5YNHhIU1ZJeWZiNkRLYVpkbXlaZTd0K2ZQbjY0b3JycWp6L0ZkZWVVVjc5KzZWSkUyYU5FbDMzMzEzcTlibkNVcEtTalJqeGd4WnJWWkprcCtmbjk1OTkxMlpUQ2FES3dNQUFBQmdoT09GSlpLazdtRW1yZHkyVzVMMG13UUNlcUE1Q09nQkFOWDREeHlxa3ZmWEdsMUdvOWp0ZHBXVmxkVjRyS3lzVEJhTHBjN3JuVTZuZTl2aGNGUTVQeUFnUU41QzIzTmZBQUFnQUVsRVFWVGV2M1NGbXo1OXV1eDJlek1yL3NXNGNlTzBjT0ZDOS83SEgzK3NsMTkrdWM1ckhuNzRZVDM4OE1QdVdmOE45ZFJUVHlrdUxrNTc5dXhwMFBsbm5ubW0rMXk3M2E1MzMzMVhnd2NQcnZlNmJ0MjZLUzR1cmxHMUFRQUFBR2pmTW90T0JmU2hKbTFNUGFUTEJzWWJYQkhnK1Fqb0FiU0t0V3ZYNnBWWFhwRlVQcFA1dlBQT2EvQzFpeGN2VmxKU1VyWFh2YjI5RlJvYXF2RHdjQTBZTUVERGh3L1grZWVmMytUWnZMbTV1ZnJpaXkrVWxKU2tJMGVPS0Q4L1gyVmxaWXFNakZUUG5qMDFldlJvWFhUUlJZcU9qcTUzck1tVEp6YzRzSDM5OWRmVnMyZlBKdFhjVm54aXVrcVN5ZzZudVh2U3QzY3JWcXpRUng5OVZPT3hWYXRXYWRXcVZRMGVhL1BtemRxOGVYT1ZzUk1TRXR6N1ZxdTFSUU42bTgxV1pkOWlzU2cvUDcvT2F5cStkS2lZM2Q1UVRxZFRtWm1adXZmZWV4dGRweVN0WHIyNlFlZGRmdm5sdXYzMjI1dDBEd0FBQUFEdDA3SENFc1dHQnV0SWZwR081QmRwN3JsRGpTNEo4SGdFOUFBOGh0UHBWRUZCZ1FvS0NwU2VucTdObXpmcmhSZGUwSlFwVXpScjFpd0ZCZ1kyYUJ5cjFhbzMzM3hUNjlldnJ6Rmt6Y3JLVWxaV2xuYnQycVhYWG50TlYxMTFsYTYvL25yNStuYWUvMlQ2UkpjSDlJNmNMSThKNkFFQUFBQUFyU3V6c0VTeG9TWnRPM2hNa25SK254NEdWd1I0dnM2VE5nSHdTRmRmZmJYOC9Qd2tsYmNkS1NvcTB2SGp4NVdhbWlxcjFhcVNraEt0WGJ0VzI3ZHYxNUlsUzlTM2I5MWhjbDVlbnBZc1dhTDkrL2U3WHdzT0R0YlFvVU1WRXhNanA5T3AzTnhjL2ZEREQ3SllMTExaYkhycnJiZVVtcHFxcFV1WDFqdGJQeUlpUXBNblQ2N3puTEN3c0FhK2UrUDRKNVRQZ3JBZlBxaUFrV01NcnFaaFJvNGNxYUNnSVBmKyt2WHIzZHZEaHcrdjkyZmppeSsrVUc1dXJpU3BkKy9lR2pGaWhQdFlseTVkcXB3N1pjcVVXdHZwU05LSkV5ZjB6VGZmdVBjSERoeFk1K0txZFIwYk5teVlac3lZSVVuNjI5LytwcHljbkJyUHUvSEdHelZ1M0xoYXg2bFFzVmp1ODg4L1grTnhwOU9wRHo3NFFJbUppZXJldlh1TjUzenp6VGZhc21XTDdybm5IdmUvbjZlTGlJaW90eFlBQUFBQW51VklmckhPaW83UW5zd2NoUWI0YTJqMytwODRCMUEzQW5vQTdkck1tVE1WRWhKUzdYV0h3Nkd0VzdkcTllclZTazlQMTVFalIzVFhYWGZwNmFlZlZwOCtOUzlRVTFwYXFrV0xGdW5nd1lPU3BORFFVTTJlUFZ1VEprMnFGaktXbFpWcDA2Wk5ldlhWVjFWY1hLeGR1M2Jwa1VjZTBXT1BQU1l2TDY5YTYrM1NwWXRtejU3ZGpIZmNmbmhIeGNpMkwwWFN0VWFYMGlBWFhYU1JMcnJvSXZkKzVZQit6Smd4K3MxdmZsUG45ZnYyN1hNSDlBa0pDZnJqSC85WTY3bno1czJyYzZ3ZE8zWlVDZWpIakJtaldiTm0xWGxOYlNJakkzWE9PZWRJVXAxUGlVUkdSamFxNTN2Rmx3TFBQUE9NaW91TEpVblhYbnV0ZnZ6eFIzZUxuOEdEQit1U1N5N1JoUmRlcU5EUVVLV2twT2lmLy95bmtwT1RKVW1mZi82NTVzK2ZyOWRmZjExSGp4NlZWTjd1cWZLWEc4M2h5TTZTOWF2UEpSOGZlZm40U3I2Kzh2THhPZlZucFgwZlgzbjUrbGI2MDZmU3ZvL2s0M2ZxejBybkJRUzBTSTBBQUFDZWF2djI3ZTd0ZnYzNnVTZHkxQ1lsSmNXOS9sRnNiS3o2OWV2WHF2VzFCSmZMcFpNblR5b3pNMVA5Ky9ldmRYSkpTNmhvSlhuMDZGR2RjODQ1ZGY3ZTZNblNjdk4xU2Y4ejlQbi9qbXBvOXlpanl3RTZCQUo2QUI3Sng4ZEhFeVpNMFBubm42L25ubnRPSDMzMGtVcEtTclI0OFdLOTlOSkxDZzBOclhiTkN5Kzg0QTduWTJKaTlNUVRUNmhYcjE0MWp1L3I2NnNwVTZabzJMQmhXcmh3b1U2ZVBLbWtwQ1N0VzdkT1YxOTlkYXUrdC9iQ3IzY2YyZmJ0TmJxTUZ0SFlIdlR0aWMxbVUzWjJ0cVR5TDZaYTJ2YnQyOTM5N2lkT25LZ3p6enhURXlkTzFCZGZmS0c5ZS9kcTc5Njlldjc1NTlXalJ3K2xwNmU3cnhzNmRLaEdqUm9sU2RxNWM2ZjI3ZHNucWZ4cGhSWUw2SE5PcVBoZkRldDUzeVJlM3ZJS0NwSlhVSkM4ZzRMbEZXU3F0QjFjZFRzd1dONUJRYWRlRDVaM2NMQjcyeXN3cVA1N0FRQUF0RFBMbGkxemI4K2ZQMTlYWEhGRm5lZS84c29yMnJ1My9QZURTWk1tNmU2NzcyN1YrcG9qSnlkSGQ5OTl0N0t5c3R4UHZqNysrT010OWptMU1wZkxwYnZ2dmx1cHFhbnVlejM1NUpQNjFhOSsxZUwzTWxwV3NVVTJoMVBkUWt6YWs1bXJoZU5IR1YwUzBDRVEwQVB3YVA3Ky9ycnJycnRrTnB2ZExVcmVmUFBOYXJPZk16SXl0SEhqUmtubDRmNnlaY3RxRGVjcjY5Mjd0eFl0V3FSRml4WkprdGFzV2FNcFU2WTB1Tis5Si9OUEdLclM1Rzg5YXFIWTJwaE1wbnIvTnlzb0tLaXpiWTFSdnY3NmEzMzk5ZGYxbnJkeTVVcTk4TUlMZFo1ejk5MTNWM25Lb0NaRGhneFJTRWlJZXZic3FUVnIxc2hpc2Fpc3JLeEtPRDk4K0hEZGR0dHRpbytQYjlpYmFLOWNUcm5NSlhLWlMrUnM1bEJlZ1VHbnd2N2c4bEEvSkZRKzRaSHlqb2lVZDFpRXZDTWk1Uk1lSWU5VHJ4SHFBd0NBdG1hMzIydjl2RnRXVmlhTHhWTG45VTduTDUrWUhBNUhsZk1EQWdMazdlM3QzcDgrZlhxTjYzMDExYmh4NDdSdzRVTDN2dFZxbGN2bHF2VjhrOGtrbDh0VjVmM3UyclZMQ1FrSjlkNnI4bnR4dVZ4VjNuZHRCZzRjcUpTVUZQZitKNTk4b3FGRDYxNDgxZHZiMitObTJSL09LMytDd25ucTcvNDgrczhETFlLQUhvREg4L0x5MG0yMzNhWnZ2LzFXVnF0VkgzendnV2JObXFYdzhIRDNPZXZYcjNkL2dKczZkV3FkUGI5UE4yTEVDSTBhTlVwSlNVa3FLaXJTNXMyYk5XWEtsQlovSCsyTi84QWhraVRidmowZUg5QmZkOTExOWJhNFdiUm9rVkpUVTl1b29wWm50OXZyL1NXb3ZpOGdDZ29LTkdQR0RIZXJud29EQmd4UW56NTk5T1dYWDZxa3BFVGZmLys5YnI3NVpnMFlNRUIvK3RPZm1sMTdSK0N5V3VTeVdxUzhrMnJJY3c1ZUFRSGxZWDE0cEx6REkrUVQ4Y3UyZDNoaytYNUVwTHpEd2lVZlBxNEJBSURtVzdGaWhUNzY2S01hanpYMmlkT0tsb2lWeDY0Y2ZsdXQxaFlONkcwMlc1WDltVE5ucXFpb3FGRmpyRjI3Vm12WHJxMzN2S2VlZWtyRGh3K1hKTDM5OXR0NjVaVlhHblVmcWZyZlQwMFdMVnFrU3k2NXBORmpHeW5sZVBsNldNY0xTeVN4UUN6UVV2aU5EMENIRUJrWnFmSGp4MnZUcGsxeU9CejY3cnZ2cW56WXFkd1B2TDVITjJzeWFkSWtKU1VsU1pLU2s1TTdSVUR2Mjd0dmVSLzYxQlFGVDd6YzZIS2FwYVZhM0d6Y3VGRjVlWG4xbm5ma3lKRXErOTkvLzMyRHhqL25uSFBVdjM5L2RlL2VYV1BIanBWVVBqdXA4czl2WW1LaWZIeDhXbVd4NGZEd2NQWHIxMCs1dWJucTE2K2Z1NjkvUlQvUytmUG5hL1BtemZyZ2d3OTA2TkFoSFRod1FERXhNUzFlUjJmZ0tpMlZJeXRUanF6TWVzLzE3aEl0bjY3ZDVOdTF1M3k2eHJyLzhlMGFLNitRNnUyOEFBQUFnTmF3T3lOYlhZSUQ5Y1B4YkEyT3BmODgwRklJNkFGMEdDTkdqTkNtVFpza1NidDM3M1lIOUxtNXVjck1MQS9CZXZUb29lN2R1emQ2N0NGRGhyaTNLL291ZGdhbVNaZXJhUFVySHQvbUppSWlvc2JGaGl2THlzcXFOalBuZEJzMmJGQmFXbHFqNzc5cjF5N3QycldyM3ZOTUpwUDY5Kyt2eE1SRUpTWW1TcElzRm9zdXYveVhMMGp1dSs4K0JRVlZiNDl5ODgwM2EvejQ4ZFZlditXV1c5eUx3TmJuczg4K1UwaElpQzY5OUZMMTdObFREb2REbjM3NmFiWHpMcnJvSW4zLy9mZkt6TXpVeG8wYmxaT1QwNkR4MFRUT2t6bHluc3lSdllZMUlieUNnc3NEKzI3ZDVSdlRUVDdkVG9YNE1iSHlpWXFXS2oxcURnQUFPcmVSSTBkVytSeTVmdjE2OS9idzRjUFZ0Mi9kbi9jcldvcEs1YTFBSy9kejc5S2xTNVZ6cDB5WlV1ZlRteWRPbktneUNXWGd3SUYxUHVWYzE3R29xS2dxVDA5WHNGZ3NPbjc4dUNUVitkNU9iK2RZRzVQSnBEUE9PS1BlOHhvcUlpS2l4Y1pxSzhrWldSb2IzMTBmL25oUWM4K3R1NFVQZ0lZam9BZlFZZlRzMmRPOVhibEZSOFdITXFudUQyWjFpWXFLVW5Cd3NNeG1zL0x6OCtWME9xdjBXR3dMenNJQzVkd3p0N3lOUmh2THZYOUJxOS9Edk9FZEJVLzlYYXVNUFd2V3JIcWZuTGp6emp2YnpaY3ZEenp3Z0VwS1NqUnUzRGhObkRpeFFkZUVoSVRVT0p1OU1YMHQ2M3NNdHlhdnYvNTZvNjlCeTNGWnpDbzduS2F5dzJrcVBmMmdqNDk4b3JyS3A5c3ZNKzdMWjkrWGgvaGVBUUZHbEF3QVFJZGx0cGVwdE13aGExbVpTdTJPVTlzT2xaYVZ5ZVp3eXU1d3l1RjBxc3pwVXBuejlHM1hxZjJxcjVXZGVxMGxWRHdkV2FGeVFEOW16Smg2VzBMdTI3ZlAvWHRXUWtKQ3RYVy9LcHMzYjE2ZFkrM1lzYU5LUUQ5bXpCak5taldyem10cTg3dmYvVTdUcDArdjhwck5adE9jT1hQYys3Lys5YTkxNVpWWFNwS09IVHVtVmF0VzZkWmJiMVgzN3QyVm1abXA2NisvdnQ3N0pDUWthUG55NWU3OUZTdFc2T2pSbzVLa3E2NjZTcU5IajY1MnplclZxOTFQMDQ0ZlAxNlhYWFpaNDk5Z08yR3hsMmxmMWtrTjZ4RXRpZjd6UUVzaW9BZlFZVlNlTlZGUVVPRGVMaXdzZEc4M3B5Mkl5V1NTMld5V3krVlNTVW1KUWtPcnQ1WklTMHZUcFpkZVd1c1kxMXh6VFpVUGlvM2hIUmF1a09uWHltazJOK242cG5Ea1pNbTZiWXU4UXNQazVkZDZZWjRqTjFzQkl4T2JmUDMyN2R2MTE3Lyt0ZGJqcTFhdHFyZDNaR25wTC9IbUo1OThvczgvLzl5OUh4WVdwdFdyVnplNXZzYmFzMmVQaW9xSzFLOWZ2MnJIUHZua0V3VUVCR2pTcEVrdGNxL0F3TUE2RjlDMTJXenVoYkY4Zkh6azUrZFg1M2krdm55MGFEY2NEam15anN1UmRiekd3ejdSWGVVYkZ5L2Z1RDd5aStzajM3Zys4dWthMjhaRkFnQmduQUtyVFFXV1VoVllTNVZ2S1ZXQjFhWjhTNmtLcmFVcXROcVVWK2xZaWMwdWk3M3NWT0R1a1BWVUdGOWE1bEN4cmVWNnJSdWxwVnBDR3FIaVN3T24wNm12di83YS9mcWtTWlAwMm11dlNaTCs4WTkvNkt5enpsSjhmTHp1dmZkZVpXUmtLRGs1V2ZQbXphdnlKRUI5VnE5ZXJmMzc5MHNxYjJOWlVsTGVpNzJ3c0ZELytjOS9xcDMvMDA4L3Vldkx5c3JTamgwN0pFbkJ3Y0ZhdEdoUkU5NnRjYjVNeTVETEpabHRaUW9OOE5kdkV2b1lYUkxRWWZCYk5JQU9vM0o3a29CS00wTXJMMDdVbU5uRXA2czhZNzYra0xLMUJFK2EycWIzSy9qSHMvS09pbEhNMHkrMzZuMU8zREJWUHIxNk4vbDZoOE1ocTlWYTYvR3lzcko2RjBpdHpPbDBWaG12NG4vdkZTdFd1TVBxdW56MzNYZDYrT0dIM2Z1elpzM1NOZGRjVSs5MURmbTVXcmx5cGJ5OXZWc3NvSC96elRkclBYYjQ4R0hObno5ZnBhV2xNcGxNZXU2NTUxcjBzVjRZeTVHVEpVZE9sa3FUdjNXLzVoVVlKTis0ZUhkZzd4dlhSMzVueEVzRy9UY1BBSURHc05qTGRMeXdSQ2VLemNvc0xGRm1rVm5aeFpaVHI1WG9wUG1Yd0wzUVduZHJ3ODdHWkRMVk9XbERLcDhFMVpqUDFLMXA4dVRKc2xnczJyWnRtOTU1NXgzWmJEYmRjTU1OV3Jac21mdWN4eDkvWE9lZmY3NjJiZHVtczg0NlN4YUxSUXNXTEZCR1JvYWs4Z2s2RlU5Si8vYTN2M1gvdmhjZEhWM3JmVk5UVTZ2TS9LOXc0TUFCSFRod29NNmFNekl5M1BldWFiSlhlN2MrNVlBaWd3SzA5Y0JSRm9jRldoZ0JQWUFPby9LcytjcjkvQ3AvK0NrcUttcnkrQlY5dlAzOC9Hcjk4Qm9aR2FtcFUyc1AwUWNQSHR6ays3YzFsN2xFMW0xYkZQenI5cjhnYmt4TWpDNjg4TUlxcjZXbXBpb3JLOHU5bjVpWVdPdi9ib2NQSDlhaFE0ZmMrOE9IRDYveU0yUXltU1JWL2VLbkx2NysvbFgyL2Z6OGF1d2IzNUpXcmx5cEYxNTRvZHJyZFgxeDhjUVRUK2pMTDcrczliamRicGZENFpCVTNzT3pyc2VZSzd2dnZ2czBac3lZQnAyTDlzVmx0Y2krUDFYMi9hbS92T2psTFovdVBkeWh2VjljSC9uMjdpUHY4RWpqQ2dVQWREcUhUaFlxbzdDNFBHd3ZNaXV6cUR5RXp5Nng2SGhoc1U0VW1WVlU2dmt6MlkxeTNYWFgxZHZpWnRHaVJVcE5UYTN6bkxZeVo4NGN2Zi8rK3pwNThxUWs2ZjMzMzFlZlB0Vm5kTjk1NTUwYU9YS2srdlRwbzBjZmZWVFoyZGxWamprY0RpMVlzRURublhlZS92em5QemRyUWxkSFpuYzR0VEgxb0FiSFJ1bWI5RXpkT25hWTBTVUJIUW9CUFlBT28rSlJRMGxWWnZsV1hyQ29jZ2piR0hsNWVlN0hGMk5qYTI4QkVSa1oyZVRlaWUyTkxUVkZrdVNmTUtTZU00MlhrSkNnSlV1V1NDcWZDZlB5eXk5WENlZG56NTZ0bVROblNwTHV2dnR1OXdmNUtWT21hUHIwNlRLYnpWcTRjS0YrK3VrblNlV0IvYlJwMDNUZWVlZTE4VHVwM3cwMzNGRHRDd0NwUEV5di9MUklROWhzdGpvRC9NcE9mNnFnTGhXaFBqb0lsMU9PWTBmbE9IWlUydkhMRnpyZVllSHlQU05ldnIzNy9qTGp2a2N2RnFZRkFEUmFnZFdtby9sRk9wSmZyS01GUlRxYVg2d2orVVU2V2xDc2pQeGlaUmFYeU9VeXVzcU9yYVZhM0d6Y3VGRjVlWG4xbm5ma3lKRXEreFY5MnV0enpqbm5xSC8vL3ZyM3YvK3Q1NTkvM3YzNjlPblROWDc4ZUQzOTlOTlZ6ZzhLQ3RMSmt5ZjEzSFBQdVorRTlmWDExWUlGQ3hRWkdhbDc3NzFYVXZsYVRDYVRTZlBuejYvei9nODk5SkJjcDM0WWI3LzlkdjM4ODgrU3lzUCttcDV3WGI1OHViWnUzU3FwdkZmK0gvN3dCMG5OZTdMYkNLdStUbEdSemE1djBqTjEyY0I0WnRBRExZeUFIa0NIOGUyM3Y3UnBHRFZxbEhzN0xpNU9JU0VoS2k0dVZucDZ1bkp6Y3hVVkZkV29zVk5TVXR6YlE0ZDJqdFhxYmFsN0pFbitDWjd4ZnAxT3A3WnUzYW8zM25qRC9laW9WTDVnMDdScDAyU3hsQyt1bTVHUjRlNERtWnViSzR2RklpOHZMejN3d0FOYXZIaXgwdFBUbForZnIyWExsaWt4TVZFMzNYUlRqYk54akhMVlZWZTF5bXo4dUxnNFRaZ3dRVkw1MzFIRmdyR2hvYUh1QmJYc2RyczJiTmlnNHVKaUpTWW1LaUVoUVZKNUlGOVhxeHgwVE03Q0F0bjJmaS9iM2txL1VQdjV5Ly9NQWZJYk1GaitBd2ZMLzZ5QmtsLzFMNVFBQUoyTHRjeWhBem41T3BCYm9FTW5DM1U0cjdCS0FOOFJlcmg3dW9pSUNJV0VoTlI1VGxaV1ZwVzJvalhac0dHRDB0TFNHbjMvWGJ0MmFkZXVYZldlWnpLWkZCWVdWdVhKMGZIangydnUzTGxWMXBTU3BNOCsrMHhQUFBHRSs3Ty9WTDYyMU5LbFN6VnNXUGtNOE1zdXUweWJObTJTVkQ0TFB6bzZ1czdXbE42MVRFVDQ5dHR2bForZlgrMzE5UFIwOTdhWGw1ZDhmSHpxZlkvdHpZb3ZkK3VSelRzVTRPdWpBQjhmUFRhNS9VMWlBandkQVQyQUR1SGd3WU5LU2txU1ZONHpjTkNnUWU1ajN0N2VPdnZzczkydFBENzg4RVA5L3ZlL2I5VDRGUi9hcFBKWkc1MkJQVDFOdm1mRXl5dllaSFFwOVVwS1N0S0tGU3QwL0hqMXhURFhyVnVuZGV2VzFYamRPKys4bzNmZWVhZldjYi81NWh0OSsrMjNHajE2dEpZc1dWSnZYMDRqM1h6enpSby9mbnlkNTlUVjY3SlhyMTZhTld1VzdIYTc3cnp6VHZmcmMrYk0wZVRKa3lWSk8zZnVkQytXdTNmdlh0MTg4ODNxM2J1M2JEWmJxd1QwUHRIZFpKcHlsVndPaDFSV0pwZWpyUHpQc2pMSlVmR240N1Q5eW44NkpJZjkxSitWWGovdGx6ZTBJTHROdHRRVTJWSlRWSExxSmI5Ky9lVS9jSWo4K2crUy84REI4Z29LTnJSRUFFRHJzRG1jU3NzdEQrSFRjZ3QwSUxkQUIwOXRIeXNzcVg4QUdHcldyRm02NG9vcjZqem56anZ2MU42OWU5dW9vdHJGeHNicXNjY2UwN0pseXpScTFDajk1Uzkva2JlM2Q3WCsrQjk5OUZHVi9YUFBQVmQzM0hHSE1qSXlOSC8rZkUyYU5FbS8vLzN2ZGZ6NGNlM2V2VnVTOVBMTEw2dGJ0MjY2NktLTEpEVjhQYk92dnZwS1gzMzFWVXU5eFFicmN2K0xhdTI1K0M2NTVDVnBZSFNFL24zVFZJVUhNdmtDYUdrRTlBQThuczFtMDFOUFBlWGV2Lzc2NitYclcvVS9iOU9uVDNjSDlPdldyZE9sbDE2cUhqMGE5bGhlVWxLU08veVBqWTNWMkxGalc2ank5czIrYjY4Q3o1OWdkQmtOMHF0WHJ5cHJFTVRFeEdqR2pCbDY3cm5uR2ozVzJMRmpGUjhmcnpWcjFzamxjc25sY2lraUlxSlI0WHpGZWdVVld2SVJWcXZWcWhNblRsUzdSMGhJaUdKaVlwbzk5dkxseTkzdG9tSmpZeFVYRjZmazVHU1p6V1paTEJiRnhjVXBQVDFkeGNYRldyeDRzWjU5OWxtRmg0YzM2NzYxOFlucHFwQ3JyMitWc1NYSlZXcVZ5MktXeTJ5VzAyS1d5MnFSeTF4U3ZuM3FINmY1MUo4MXZPWTZkUTNxWmord1gvWUQrNlgvdkNkNWVjbTNWKy95MmZVREJzdHY0QkI1aDdYT3p3OEFvT1haSE03eTBQM2tMeUY4MnFsL01ncUs2eDhBaHRtK2ZidisrdGUvMW5wODFhcFZldVdWVitvY28vSU05VTgrK1VTZmYvNjVlejhzTE13OWthTXQvT3BYdjlJVFR6eWhvcUlpclZtelJydDM3NjcxeTROdTNicHB6cHc1N3RCOXg0NGQycjkvdi9idjM2KzFhOWZxK2VlZjE5eTVjOTF0TUxkdDIrWSt0M0xvM3g1bnYvZU9ERk8rdVdGdEtKdkdKWXZkSVp2RHFiMlp1VnIxOVE5YU9INVUvWmNCYUJRQ2VnQWVyYVNrUkk4KytxZzdVQnd5WklnbVRweFk3YndoUTRabzFLaFJTa3BLa3RWcTFiSmx5L1Q0NDQ4ck1yTHVSUTdUMHRMMCtPT1B1L2R2dlBIR1doOXI3RWdjMmVYOTIvMTZ0NS9XTG5XSmpZM1YvUG56OWVTVFQrcXl5eTdUTGJmY29yS3lzaXFQczFaWXYzNjl1OTNOa0NGRDNJKzNWb2lQajlmNDhlTTFhdFFvUGZ2c3N5b3VMdGE4ZWZOcXZLL1ZhcFczdDNlVm52QWxKU1g2ejMvK1UrVzg0T0NHenhqT3ljbHg5OGY4NmFlZjlOSkxMMVU1L3J2Zi9VNlNkTlpaWnpWNHpJYmFzV05IbFprL21abVpXckJnUWEzbloyZG5hL0hpeFhyaWlTZGF2SmEyNEJVUUtLK0FRQ21paTVyejY1YkxYRkkxekM4dWxMTWdYODZDZkRrSzh0emJ6b0o4T1F2ek8zZW83M0twN01naGxSMDVKUFBtOG45UGZIcjBrditBd2ZJL2M2RDhCZzZXVDB3M2c0c0VBRWhTVWFsZFB4elAxZy9IY3ZURHNSeDlmenhiUDJmbnkwa3plSS9rY0RqcVhFK29yS3lzMmd6MHVweStQcEdmbjU4a2FjV0tGZTdQc25YNTdydnY5UERERDd2M1o4MmFWV2RybWNyMzJiQmhnOTU1NTUwcWEwN1ZwRXVYTHZyREgvNmdTeTY1cEVxNHZtUEhEdmQyUWtLQ0lpSWlkTjk5OTJuWnNtV2FPM2R1bGQ4bks4K2dQMzBTMk5OUFA5Mmc5MXJiOVMxaDExMHpXM3pNbWt6NCs3OTBPSzlBajI5SlVxL3dVTTBjTWFCTjdndDBGZ1QwQUR5UzNXN1hsaTFiOU05Ly9sT1ptWm1TcEI0OWV1akJCeCtzZFdiRG9rV0wzRE1qRGg0OHFOdHV1MDN6NXMzVGVlZWRWMjJHczkxdTE3Ly8vVys5OGNZYk1wdk5rcVJMTDcxVUYxOThjZXUrc1hiQ2tYTkNrdVFiNXhrQnZTVDkrdGUvMWxsbm5hVzR1RGozYXpmY2NFTzE4ejcrK0dOM1FEOTA2TkFhejNFNEhCbzBhSkQrL3ZlL0t5c3JTeVpUelcxKzFxMWJwemZlZUVNK1BqNEtEZzVXVUZDUTh2THlxaTNXV25uUjR2bzg5OXh6N2dXSmYvenhSLzM0NDQ4MW5uZjZRckgvL09jL3RXSERobnJISHo5K3ZHYk1tRkhqc1FzdXVFQ3JWNit1Y1RGbFgxOWZCUVFFS0RBd1VBRUJBU29vS0ZCSlNZbWNUcWRPbkRoUjVWeFBXL1NxdWJ5Q1RmSUtOc203b1V0YmxKWEprWGRTenNKOE9Tc0YrTzR3dnpCZnp2ek9FK1k3amgyVjVkaFJXVDc3V0pMazNTVmEvZ01HbFlmMkF3ZkxwMGZELy8wQkFEUk52cVZVdTQrVmgvSGZIOHZXRDhkemxKWmJVUCtGOEJneE1URzY4TUlMcTd5V21wcGFKZVJPVEV5czlhblJ3NGNQVi9tTU9IejRjRVZFUkxqM0t6NHZCd1FFTktpZTB6L0wrdm41TlhpZHBhRkRoMnJseXBYMW5wZWZuNisxYTlmcTNYZmZkYjlXVUZCUXBWZjg2TkdqSlVuRGhnM1RXMis5VmUzOVYvd3VLSlV2T1B2dHQ5L1cyajZ6SVh4OWZmWFlZNDgxK1hxalBEUHRRbzMvK3pyRmRRblRmWnUyNnplRCt0RHFCbWhCQlBRQVd0MW5uMzJtQXdjTzFIbzhLQ2hJVjE5OWRZM0gxcTVkNi83d1ZsWldwcUtpSW1Wa1pPakhIMytzOG9qbDhPSER0V1RKRW9XRmhkVjZuNGlJQ0QzNTVKTmF2SGl4c3JLeWxKV1ZwUWNmZkZCUlVWRWFPblNvdW5UcElwdk5waE1uVGlnbEphWEtqSkFKRXliVU9aTzRvNmxZSU5hdmQxK0RLMm1jcFV1WDF0aUh2alpyMXF6Um1qVnI2anpubGx0dXFmWG5jOGlRSVpMS0EvMmlvaUlWRlJWVk95Y2lJcUxhTFAyNlJFZEhOK2k4MDJmZ1pHZG5LenM3dTk3ckttcXVpYmUzdDVZdFc2YjgvSHlGaElRb09EaFl3Y0hCQ2d3TXJQTEZWM3A2dXY3eGozOG9PVGxadzRjUHIvWTRkRjMvSGtLU3I2OThZcnJLSjZacnZhZTZyQlk1VGh5WEl5dFRaVm1aN20xSFZxWWN1VG1TcStHenRqeUY4MlNPckY5L0lldlhYMGlTdkNPNktPRHNjeFF3WXJRQ0JnMlhUczNRQXdBMFRXbVpRN3VQWlN2NWFKWjJIczFTOHRFVE9weFgvVE1NT3BhRWhBUXRXYkpFVW5tcm1wZGZmcmxLT0Q5Nzltek5uRmsrRy92dXUrOTJ0M3VaTW1XS3BrK2ZMclBacklVTEYrcW5uMzZTVkI3WVQ1czJUZWVkMS9ZTGh2YnQyMWNqUjQ3VXpwMDdGUklTb29TRUJKMTk5dGthT1hLazNuLy9mZmY2WVU2blUwZVBIcTExbk5EUVVJMGJOODY5WDlPWEU1WC9qa3dtazNKeWNocTBtRzF0L0R6MGM4eXc3dEg2Vlk4WWhRVUc2SXVUaFhyeHF4KzBhQUt0Ym9DV1FrQVBvTlZ0M2JxMXp1TVJFUkcxQnFCdnYvMTJuZGRHUlVYcG1tdXUwZFNwVXh2VWVpWXVMazRyVjY3VWl5KytxQzFidGtpU2NuTnpxL1JQckN3OFBGelhYWGVkcGs2ZDJxbG1CVHR5c3VRVkZPd1JDOFFhYWVEQWdmTHg4WkhENGFqeHVLK3ZyKzY2NjY1R2ZSQ3ZITkQ3K2ZtcGUvZnU2dFdybDJKalk5V2pSdzkxNzk1ZDNidDNWMnhzYklNZUEyNnNuajE3cW1mUG5uV2VFeE1UbzZTa0pEa2NEbjM0NFlkVmpnVUZCYWx2WDgvNllxYzk4d29Na20vdnZ2THQzVmZWNXFNNUhITGtaTW1SZFZ4bEp6TGx5TTZVNDhTcDhENDdzOE1zaHV2TVB5bkxaeCtYejdEMzkxZkFrTE1WTUdLMEFzOGVMYTlRdmd3Q2dMcTRYTkpQMlNlMTB4M0daK25IRTdseU9HbFQweGs1blU1dDNicFZiN3p4aGpJeU10eXZYM1hWVlpvMmJacjdLZE9NakF4M3E4amMzRnhaTEJaNWVYbnBnUWNlME9MRmk1V2VucTc4L0h3dFc3Wk1pWW1KdXVtbW05U25UOXMrZVh2bm5YZXFyS3hNUFh2MnJQSjcydHk1YzFWVVZLU3Z2dnFxMXZZejN0N2VHakJnZ0c2NTVSWWxKeWZydi8vOXI2VHlBUDZlZSs2cGNtN2xnRDR5TWxLK3ZyNEtEQXlVeldhck1uNWQ2MVdWbHBiSzFRRmFRMDBaM0ZmTFAvMU81OFIxMDVwZFB4SFFBeTJJZ0I2QXgvRHg4VkZZV0ppNmRPbWlRWU1HYWNTSUVVcE1UR3owTElUSXlFZ3RYcnhZMTE1N3JiYitmL2J1T3p5cU1uLy8rRDB0azB4Nkk2R0ZKRUFnTktXajBnUUZVWlRpdW1KanNhNVkxdjNhRVJWM1YwVVhkeFhzNjI5MVhSY3JWa1FGQkVGQVJYb05CRWhDa0FBaHZiZVorZjBSalVScUpwT2NsUGZydXJ5WXpEbm5lVzR3aEpuUFBPZnpyRnlwRFJzMktETXpVL241K2JMYjdRb0pDVkY4Zkx3R0RScWs0Y09IMTZsL2VFdmh6RG9pYXpQcFAzK3NFU05HMUxwbDFSdE85V2JEMTlkWDQ4ZVAxNUVqUjJRMm0yVTJtMld4V09UajQ2UG82R2lOSGozNnRNWHUzeG8rZkxpNmRldW05dTNiS3pJeThwUWZQRDMwMEVOMTZoVXFWZmZycnk4L1B6OGxKQ1RVN1AxZ3NWams2K3VybUpnWVRaMDZ0VlgrblRHRXhTSkxWRnRab3RyS3AvZnhoMUoza2dnQUFDQUFTVVJCVkYzNWVYSm0vcno2dmxZQi81QmNCYzIwYlVGRmhjbzNybFg1eHJVcU1KbGs2NXdnZTk5QnN2Y2JMR3Q3V3VFQVFGcE9nWFlleWRINkEwZTAvcWNqMm53d1U4VVZkWHV0QU0vNVdpMnlXeTN5dFZwbHQxbCsvdG9xKzgvUFcwd21XYzFtV2N6VnY5WitiSkxscE1mTWV2YmJqZlhLdG43OWVzMmJOKytFZDVzdVdMRGdwRzFiM24vL2ZiMy8vdnNuSFhmdDJyWDY4Y2NmTldqUUlEMzg4TU9uTEZSN1UzUjB0T2JObTZlMWE5ZEtrdnIyN2F0Nzc3MVgvdjcrbWpWcmxweE9wOWF1WGF0WnMyYlZYRE50MmpSZGR0bGxjamdjTlhlSHZ2dnV1MXE5ZXJXazZoWDF4L3B0SzhmSXlFaGRlT0dGR2pObWpIYnUzS243N3J0UEZSVVZrcVR4NDhmcjVwdHZQdTYxKzhLRkMvWENDeS9VRk9odnZQRkdMLzlKTko3SnZidm9iMHZYcW1Od29OYWxIMUY2YnFGaVFnTlBmeUdBMDZKQUQ2QkJUSmt5NWFSOXJrOW45dXpaWGs1ellyR3hzWXFOamRVZi92Q0hlby8xeFJkZmVDRlIwMUc1YTRjY1l5NDFPa2FkR2ZHQzk0NDc3dkRxZUdleWd2MFhBd2JVYjlYS0hYZmNvWnR1dWtuU3FWZjluTWk4ZWZQcU5UY2Fuams0Uk9iZ0VObTZKaDUzekYxU3JLcjBWRlh1VDFWVmVrcjFyd2ZUcFpQY0RkSWt1ZDJxM0x0YmxYdDNxK2lEdDJTSmpLcHVnOU4zc0h5NjlaQk9zaDhKQUxRa3FUa0ZXcE42VUd0U0QybE5Xb1lPNWhjWkhhbFpDZkwxVVlpZlhjRytkZ1VmOC9qWTU2dC85VkdBM2VmbjRudDEwZDNYWnFuNU90RGU4TDI0NjF1Zzc5Q2hnL0x6Zi8yQVBqSXlVbE9tVE5Ienp6OWY1N0hPUGZkY3hjYkc2cDEzM3BIYjdaYmI3VlpJU0VpZFhrOFdGZFgrWHZYa2J1WGMzTnlhRmU2L1hhUmpzVmlPMjBmS3o4L3Z1Q0w4cWV6WnM2ZFcyOU1PSFRyVVBPN1JvNGNlZXVnaC9lVXZmNUhiN2RhQ0JRdDA0TUFCL2VsUGYxS2JObTJVbDVlbmYvM3JYMXE2ZEduTk5kT21UZFBsbDE5ZXA5OWpVeElUR3FoMlFmNnkvdndoeEtLa1ZFMC85OHhiZVFJNE9RcjBBSUJhM0NYVkc1VFMzcWJsTzNaakw3UXVKb2UvYk4xN3lkYjltRDBKcXFwVWxYRkFsZnRUVkxVL1ZaWHBLYXBLVDZ2NW1kRFVPWThlVWNuaWhTcFp2RkFtaDcvc1ovV3ZYbDEvVm4rWi9MaXJBMERMc0Rjclg5K2xaV2gxNmtGOWwzcElod3FieDgvb3hoTGdZMU5Vb0VQUlFmNktDbkNvYlpDL29nSWRpZ3AwcUUyQVE2Ry9GT04vTHJxM0p0SFIwYnI5OXRzMVo4NGNqUnMzVHJmY2NvdXFxcXBxV3RrYzYrT1BQNjVwZDlPclY2L2o5bE9LalkzVitlZWZyd0VEQm1qdTNMa3FLaXJTOU9uVFR6aHZXVm1aekdaenJVMWhpNHVMdFdqUm9scm5OY1U3TUxkdTNWcnoyR1F5cVZPblRyV09uM2ZlZVhyMDBVZjExRk5QcWJ5OFhHdlhydFVOTjl5Z2tTTkhhdlhxMVNvdXJ2NzdhYkZZZFB2dHQrdlNTNXZmQXFqZjZ0MDJRcnVQNXFoRGNJRFdwR1pRb0FlOGhBSTlBS0NXeXYwcGtpU2Z4Sk52SmdxZ0JiSmFaWTJKa3pVbVR2cDF2elE1ajJiK3VzbytQVVdWKzFQa3lzNHlMdWNaY0pjVS83clJyTVVxZTkrQjhoczZTdmF6K3JPeUhrQ3pzdnRvcnI1THpkQ2F0RVA2TGpWRFI0cEtqSTVrQ0x2Vm92YkJBZW9RSEZCVGNJOE85RmYwYjRyeGZqWktIS2N5WnN3WWRlM2FWVEV4TVRYUFRaMDY5Ymp6Rmk5ZVhGT2c3OTI3OXduUGNUcWQ2dEdqaDE1NjZTVmxabVlldDFyOUZ3c1dMTkNiYjc0cGk4VWloOE1oUHo4LzVlYm1xckt5c3RaNUhUdldyMVhkenAwN2RjODk5OVI2N3JlcjlELzU1Qk90V2JPbTFuUEg5cGovclY5YTMwalZIMHFjNkVPRWM4ODlWL2ZjYzQrZWV1b3B1Vnd1bFplWGEvSGl4YlhPbVRKbGlvWU1HU0tYeTNWRys2WTFaWDNhUm1qWm5nT2EzTHV6dnRxOTMrZzRRSXZCdjE0QWdGcWNXZFV2VWkwUlVRWW5BZEFVV0NMYnlCTFpSdmIrUTJxZWN4Y1gxVzZQazU2aXFveWZtbWFMSEdlVnl0ZC9yL0wxMzhzVUVDaS9jMGZJYitnb1dXTTdHNTBNQUk1VFhGR2xGZnNPYU1udWRDMUxUbTgxSytUREhiN3FFQktnamlHQjZoQWNvQTRoZ2VvUUVxQU93ZFcvUnZyN0dSMnh4WmcxYTlZSis5Q2Z6RHZ2dktOMzNubm5sT2ZjY3NzdHV1S0tLMDU0ckZldjZrVS9UcWRUaFlXRktpd3NQTzZja0pDUTQxYnAxMVZoWVdHdEZlOG5jdWpRb1RQK3ZlL2J0MDg3ZCs2cyticDM3OTc2OXR0dmxaZVhwOXpjWE9YazVDZzlQVjE3OSs2dDFRYm5ST2JQbjYvNTgrZkxZckVvTkRSVXdjSEI4dmYzMTVRcFV6Unc0TUF6eXROVTlHa1hxU3FYU3pGaFFTb29xNkFQUGVBbEZPZ0JBTFU0ai81Y29JOXNZM0FTQUUyVnlUOUFQajE2eTZmSE1idlRWbGFxWXU4dVZTUnRWK1d1N2FyWXQxdjZ6ZW80bzdtTENsV3k1SE9WTFBsYzF2WWQ1VHQwbFB5R2paWTVLTmpvYUFCYXNmMjVoZm9pS1ZWZko2ZHJUVnFHS3AwdW95TTFpRzZSb1VxSURGWFh5SkRxUXZ6UEJmaUVTRnJ1dFdUZHUzZVh4V0tSOHlRZjRsdXRWdDE5OTkyeTJXeU5uT3pVZnVtci8wdHYrN0ZqeCtxTk45N1ErdlhyVDNxTnpXWlR2Mzc5RkJjWHAzWHIxbW5mdm4yMWpqdWRUbVZsWlNrckswdUJnWUUxSDE0MEoxMGlxdisrMm4rK0kzRjFhb2F1RHUxbVpDU2dSYUJBRHdDb3BXTFhObGs3eGhvZEEwQnpZN1BKSjdHM2ZCSi9MdHBYVmFseTMyNVY3TnFoaWwzYlZiRW5TYXFvTURiak1hb09IbERSZTIrcTZQMjM1TlByYlBrTkd5WGYvb01sVyt2cVNReWc4VlU2WFZxZG1xR3ZrL2RyU1hLNlVyTHpUMzlSTXhIazY2T0VpQkIxUGFZWW54QVpxdGpRSUZuTWRkOEVGTjQzWXNTSTR6WlVyYSs0dUxpVEh2UDE5ZFg0OGVOMTVNZ1JtYzFtbWMxbVdTd1crZmo0S0RvNldxTkhqMWI3OXUwOW12ZVJSeDZSMiszMk5MWWs2YjMzM3RNYmI3eHgzUE5kdW5UUlN5KzlwQmt6WnNqaGNDZ2hJVUYzM1hXWHBrMmJWdk5oZzcrL3Z4SVNFdFNqUncrZGRkWlo2dEdqaCt4MnV5VHB4aHR2VkU1T2pyWnUzYW9kTzNabzc5NjlTazFOcmVsTGYvbmxsOHZQci9uZEdSSWZIaVJKcW5LNUZHajMwWnJVZzdxNkh3VjZvTDVNN3ZyK05BTUF0Q2haZDk4c2EweXNRdjQ4czlIbVBESjFncUwrKzJtanpZZW1qKytKRnNqcFZHWHFIbFVrYlZmRnJoMnFUTjRwZC9tcGJ3bHZiQ1pmUC9rT0hpcS9ZYU5rUytoaGRCd0FMVWhKWlpXK1RrN1h3aDBwV3BxOFg0WGxUZXNPbzdwcUYrUmZxd0RmTlNKRUNXMUNGUlhROURiNmJDbkNIM2xGMlgrNzFlZ1lyVTVoWWFFeU16UFZ1WE4xYTd4VnExYkpiRFlyTGk1T2JkdTJsY2xVdHcrZTh2THk5Tk5QUHlrK1ByN2VHK01hOVQzUjYrOXZhWGpuOWlvb3E5Q0J2RUt0dlAzRTdZMEFuRGxXMEFNQWFuRm1aY3AzNkNpall3Qm9hU3dXMmJwMGw2MUxkL2xmK2p2SjVWSmwycjdxZGpoSjIxV1J2RlB1VW1NM1AzU1hsYXAwNVZLVnJsd3FTMlNVL0lhTmt0L1FVVEpIMFBJTFFOMFZWVlRxcTExcFdyZ2pSY3YySEZCcFpaWFJrZXJNYkRLcGEyU0l6bW9icVQ3dElxci9heHVoUUR0M0c2RjFDQXdNVkdEZ3J6M1dodzBiVnEveFFrSkNGQkxTdk5zNmRRb0wwb0c4UWcyTmE2OHZkNlVwdjZ4Q3diNzhUQURxZ3dJOUFLQkcxZjRVU1pLdDA4bHZVd1VBcnpDYlpZdnZLbHQ4VnprdW5pUkpxa3plcWZKTjYxUytaYjJxZmtvM05KN3o2QkVWZmZTT2lqNTZSN2FFSG5LTXVGQytnNGRLUHJ3QkJYQnllYVhsK254bnFqN2ZtYUlWKzM1cVZ2M2tmU3htOVlnS3J5bkM5MjRYcVY3UjRmSzFXb3lPQnFBSjZSZ1NvUFVIanVpOHVIYlNOOUxxMUlPNkpKSDNqMEI5VUtBSEFOUndadjI4UVN5clJRRVl3SmJRUTdhRUhncTQ4Zzl5WldlcGJOTmFsVzlhcDRxa2JWS1ZjU3RQSzVOM0tqOTVwd3IrOTVyOGhvK1c0OEx4c3JTSk5pd1BnS2JsYUhHcEZ1NUkwY0lkS1ZxVGxpR25xM2wwa1cwYjZLOUJNVkVhR0JPdFFUSFJPcXRkaEt4bXM5R3hBRFJ4MFlIK09wQlhwS0Z4N1NSSmExSXpLTkFEOVVTQkhnQlFvM0ovcWlUSjJpbmU0Q1FBV2p0emVJUWNGMXdpeHdXWHlGMWVyb29kbTZ0WDEyOWVMMWQrcmlHWjNLVWxLbG04VUNXTEY4cW5kejg1eGx3aWU1LytVaDM3endKby9rb3JxL1RwamhTOXYzbTN2azA1cUthK3M1dkZiRkt2NkhBTitya1lQeWdtV2gyQ0E0eU9CYUFaaWc3eVY1WExwZnl5Q28zckhxc3ZrdEwwNU1YbkdSMExhTllvMEFNQWFsU2xwOGdjSG1sMERBQ294V1MzeTk1dnNPejlCa3VTcWxMM3FuenplcFZ0WHFlcTFMMkdaS3JZdGxFVjJ6YkswaVphamdzdWx0K0lDMlh5WTNORW9DVnp1ZDM2TnVXZzN0dVVyTTkzcHFpa0NmZVVEL0d6YTJESEtBMktpZGJBamxFYTBERktmamJlL2dPb3Y3WkIvcEtrUXdWRnVqZ3hUbC91U2xONmJxRmlRZ05QY3lXQWsrRmZhQUJBRFdmV1VWa2lHNys5alUvM1hvMCtKNW8ydmlkd0t0YTRMckxHZFpIL3BDbHk1ZWVwZlBPNjZsWTRPemJMWFY3ZXFGbWNtWWRWK1BicktsendQL21kTzFLT3NaZkoycjVqbzJZQTBMRDJadVZyL3NZa0xkaXlSeGtGeFViSE9hRWdYeDhOajIrdmtaMDc2SnpZdHVyZUpzem9TQUJhcUxhQjFRc1NNZ3FLYTlyY0xFcEsxZlJ6K3hnWkMyaldLTkFEQUdwVXBhZktmK0tVUnAvWFZWeWt5dlJVMldMb1hRaXBNaTFGcnRLbVdRQkIwMk1PRHBIZmlBdmxOK0pDcWFwS0ZVbmJxZ3YybTlmSmVUU3o4WUpVVktoMHhSS1ZybGdpVy9lZThyOXd2T3o5aDBqMGN3YWFwY0x5U3IyN2FiZmUzcmhMV3c5bEdSM25oQWJGUk92OExoMTBmcGVPR3RneHl1ZzRBRnFKTmdIVkJmck1vbEtONnRKUlBhUEQ5ZTZtM1JUb2dYcWdRQThBa0tTYVFwWVJLK2l0bmVKVXRaOENQYXBWN1U5aEh3UjR4bXFWVCsrKzh1bmRWNEhYM2FMS2xEMHFXNzFjcGQ5L0szZHhVYVBGcU55MVEzbTdkc2dTMFViK2wweVczL0FMSkp1dDBlWUg0TG1kUjNMMDJnL2J0R0RMbmliWHdxWnplTEJHL2x5UUh4YmZYZ0UrL0Z3QjBQakMvZjBrU2RuRnBaS2txL3AyMDhOZmZxZHRoN0xVdTIyRWtkR0Fab3NDUFFCQVVuWC9lVW1HRk1udGc0ZXAvUHVWOGhzMnF0SG5SdE5Udm1OemRVRVRxQ2RiZkZmWjRyc3E4Sm9iVmI1cG5VcFhMVmY1bHZXU3k5VW84enV6TWxYdzVpc3ErdVE5K1Y4OFVZN1JGMHMrUG8weU40QXpWMTdsMU1mYjkrbU50ZHUxL3FkR3ZQUG1ORUw4N0JvUjMxN25kK21vMFFreGF2ZHozMmNBTUZLZzNTYWJ4YXlzbnd2MFYvZnJycWVYcjljcjMyM1ZpNWZ6Zmc3d0JBVjZBSUFrcVhKL3FpUVpzbkxaOTZ6K3F0aTRWaVZMRnNveDV0SkdueDlOUi9HWG44Z2NFQ2g3cjdPTmpvS1d4R0tWZmNBNXNnODRSKzZpUXBXdVdhSFMxY3RWdFQrbFVhWjM1ZWVxOEowM1ZMUndnZnpIWGliSGhaZkk1S0RRQmhndExhZEFyLys0UTI5djNLWGMwc2JkditKRWJCYXpCbmFNMHZsZE9tcGtsdzQ2dTEya3pDYVQwYkVBNERpUi9uN0tMaTZUSkFYNyt1aVN4Rmg5c1N0TitXVVZDdlpsTVFKUVZ4VG9BUUNTcElwZDIyVHRHR3ZZL0VIWDM2YThWLzRwOStLRjhoOUxrYjQxS3Y3eUUxV2xweW40ajM4Mk9ncGFNRk5Bb0J4akw1Vmo3S1Z5Wmh4UXljcWxLdnR1cFZ6NWVRMCt0N3VvVUVVZnpsZnhvby9rdVBBU09jWmVKbk5RY0lQUEMrQlhUcGRiWCsxTzB4cy83dEEzZTM4eU9vNFNJa09xQy9LZE8yaG9mSHM1Ykx4RkI5RDBSZmo3NmVqUEsrZ2w2WUZSQS9YdTVtUTl2WHlkbnJ6NFBBT1QxWmFUazZPbFM1ZHF3NFlOU2t0TFUyRmhvZHh1dC96OC9OU21UUnQxNzk1ZDQ4ZVBWOWV1WFU4NzFyNTkrN1JtelJwdDNMaFJtWm1aeXN2TGs4MW1VMGhJaUxwMDZhTEJnd2RyK1BEaDh2WDFQZU44cWFtcFdySmtpYlp0MjZhTWpBd1ZGeGZMWXJFb0lDQkFiZHUyVlo4K2ZUUng0a1NGaDRmWDU0OEJ6WURKN1hhN2pRNEJBREJlNXExWHk5NXZzSUp2dWN2UUhBWC9lVm51c2pMNUpQYVd0Vk84YkxIMEltL0pLdE5TVkxVL1JlWGJOOHNjR0tpZ3FYODBPaEphSTVkTDVkczJxbXpWY3BWdFhDdFZOVkxmYVI4Zk9VYU9sZi80eVRLSGhEWE9uRUFyZGFTb1JQOWRuNlQvcnR1cGpBSmpOeUx2R1IydVNiMDc2NHF6RXRRaE9NRFFMR2crTG52OU0zMTJ3MlZHeDBBVFl1VDN4QlZ2TGxKK1dibVcvSEZ5elhNUGZiRkdyMzYvVFN0dSsxMlQ2RVcvWU1FQy9lYy8vMUY1K2FudmtMcm9vb3QwenozM25QVDQ0Y09IOWVxcnIycjE2dFdublRNOFBGdzMzWFNUTHJqZzFPMDZ5OHJLOVB6enoydkpraVduSGZPQkJ4NDQ3WGhvL3ZoNEhnQWc1OUZNdVV1S1pldGsvQ2F0UWRPbXEzenJScFg5dUZvbFgzOHVzNSsvS25adE56b1dHb0JQWW0rNVNvcGs3UlF2dnhFWDBOWUd4akdiWlQ5cmdPeG5EVkJRV2FuS2ZsaWwwaFZMVkpteXAySG5yYWhReVpLRktsbXlVSDdEUnN0LzRwV3lSRVkxN0p4QUs1T1NuYTludjkybzl6ZnZVVlVqN1Q5eEl0M2FoR3BpcitxaWZGeFlrR0U1MEh6bGxaWnIrNkVzOVdvQ2hVOFliMnRHbGdyS2pHdk5GZWJ3VlVwT2ZxM25IaGcxVUc5djNLMDdQdnBHbjkwNHdkQldONis5OXByZWYvLzltcStqbzZQVnMyZFBSVVJFcUtxcVNsbFpXVXBLU2xKbTVxbjNIVWxLU3RJamp6eWkvUHhmZjY4UkVSSHEwYU9IUWtORFZWWldwb01IRDJybnpwMXl1VnpLenM3VzAwOC9yWlNVRk4xODg4MHluYUJObWRQcDFJd1pNN1I5KzYvdmNidDE2NmE0dURpRmhvYXF0TFJVQnc4ZVZGSlNrb3FLaXJ6d3A0SG1nQUk5QUVET3JDT1NKS3NCRzhTZWlMMVBQOW43OURNNkJvQld5T1RySjcrUlkrUTNjb3lxOXFlbytLdFBWZmJEYXNuWnNLdnFTMWN0VSttYWIrUTM0a0lGWEg0TnJXK0FldHA2S0V2L1hMRlJueWVseUtoN3hqdUhCMnRTN3k2YTFMdXp1cmZoTGhuVVQ2L29jRzAvbkUyQkhwS2tiWWV5REYybEh1YndWVTVKV2EzbmduMTk5T0xsNTJ2cTI0dDEzZHRmR2JhNmY4K2VQVFhGZWJ2ZHJydnZ2bHNqUjQ2VTJXdys3dHl0VzdmcXdJRURKeHpud0lFRHV2LysrMVZXVnYzN2pJbUowVzIzM2FiKy9mc2ZkMjVoWWFIbXo1K3Zqejc2U0c2M1d4OTg4SUVDQWdKMDlkVlhIM2Z1cDU5K1dsT2NiOWV1blI1NjZDRjE2OWJ0dVBNcUt5dTFjdVZLMnR1MEVoVG9BUUNxU0twK2dlQ1QyTnZnSkFEUWRGZzd4U3Y0ai8rbm9LdHZWTW15TDFXeTdFdTU4bk1iYmtLWFM2WGZMRmJaZHl2a0dEZEovcGRNa3NsKzVuMU1BVWpmcGh6VWM5OXUxTXA5QncyWnYxTm9vQ2IxN3FLSnZUbzNpUllQYURrdTc5MUZIMnpkb3lsOWp5L2tvZlZac2UrQXJ1blgzYkQ1UXgxMkZaUlZ5T1YyMTlyTStwTEVPRDAvNlh6ZCtmRTN1dU9qYi9UQzVQTWJQZHMzMzN4VDgvamFhNi9WcUZHalRucHVuejU5MUtkUG4rT2VyNnlzMU4vKzlyZWE0bnpmdm4zMWw3LzhSWDUrZmljY0p6QXdVTGZlZXF0NjlPaWhKNTU0UWk2WFMyKysrYWI2OXUycnhNVEVXdWN1VzdhczV2R0REejU0d3VLOEpObHNObHJidENJVTZBRUFxa3BQTVhTRFdBQm95a3lCUWZLZmVLWDhMNzFjWlQ5K3A1SWxDMVc1TDduQjVuT1hsNnY0azNkVnV2eExCVXkrU240angwb25XUFVGb0pyYkxTMUtTdFhjYnpkcDQ4RlR0eXRvQ0IyQ0F6U2hWMmRONnQxRmZkdEhOdnI4YUIxR0o4VG9pMTFwZXZYN3JmcmpPY2NYRk5GNnZMUjZpMElkdmhyWnBhTmhHY0ljMVFzSWNrdkxGZTZvdlpqZzZuN1ZCZWM3UDY0dWxEOXg4WG1OMnU3bTBLRkROWTkvV3h3L1U4dVdMVk5xYXFxazZ2WTRzMmJOT21seC9sakRodzlYU2txSzVzK2ZYMU9rZitxcHAwNmE3MlRGZWJRK0ZPZ0JBS3BLVDVNMWhnSTlBSnlTeFNyZmM0Ykw5NXpoamRMK3hsV1FyNEwvdktMaXhRc1YrUHVwc3ZjZjBpRHpBTTFWbGN1bEQ3YnMwYnhWbTVSOE5LOVI1MjRiNks4SnZlSTFzWGNYRGV6STNoRm9IUCs0YkxqKytNSFhGT2xic1JmWGJOR09JOWw2NmZLVHJ3cHZETDhVNkhOS3lvNHIwRXUxaS9TTGtsTDF3S2lCdXZXY3hybGIyOWYzMXp3Ly9mU1R6anJyckRxUDhlR0hIOVk4bmo1OXV2ejkvYy80MnF1dXVrcWZmdnFwaW9xS3RHSERCcVducHlzbUpxWld2c0xDUWtsU1JrYUdPblRvVU9kOGFIa3NqejMyMkdOR2h3QUFHTWQ1TkZQRm43d3J4NmlMWk92Q0ovZ0FjQ2JNSWFIeUhYQ08vRWVQazhuWFQxVVpQOGxkWG5iNkN6M2dMaXBVMmRyVnF0aTZVYlpPOFRLSDBzc2FyVnRabFZOdnJrdlM5ZTh1MFh1Yms1VmQwakIvOTM0cjFNK3VxL3QxMStQanp0V1RsNXluMFYxajFENDRvRkhtQm41eGFjOTR2YnRwdHo3ZXRsZjVwUldTcEtoQWg4R3AwSkMyWm1UcDYrUjBQYjk2czhxZFRqMDNjYVRSa1hTb3NGZ2ZiTm1qeS90ME9lblB3ZDV0STNSVjMyNWFmK0NJM2x5M1UxOGtwYXByWktoaVFnTWJORnRoWWFHKy8vNTdTZEsrZmZzMGF0U29NMXI5L292TXpFeTkvdnJya3FTb3FDamRlZWVkSjl6czlXU3NWcXN5TXpPVm5GeDl0MlhIamgzVnZmdXY3WWoyN05sVHN6ci84T0hER2o1OCtBbjc0Nk4xTWJuZFJtMlpBd0JvQ2twWExWUEJhL01VL3JkblplMFViM1FjQUdpZW5GV04wdjVHa3V3RHpsSGdsRC9JMHFadGc4NERORFZWTHBmZVhKZWtaMWFzVjJaUmFhUE5PN0JqbEs0ZjFGTVRlM1dXM1dwcHRIbUJVMW1Xbks1UGR1elR0a05aQ3ZLMWEwMXFodEdSMEFDR3hyZFRmbW01ZXJlTjBPVzl1MnBrbDZheDJucHp4bEdOZnZsRHpiOW1uQzdxM3VtMDV5OUtTdFZEaTlib3Avd2lCZm42NkpMRU9GMmNHS2Z6NHRwNXZmMU5lWG01YnI3NTVwcFdNbUZoWVpvK2ZicEdqanl6RHphV0xWdFcwNVptM0xoeHV2dnV1K3VjWWZueTVabzllN1lrYWVUSWtabzVjMmJOc2JTME5FMmZQbDFWVmRWM1lDWWtKT2l1dSs1U1FrSkNuZWRCeTBHTEd3Qm81U3FTdHN2azU2QTREd0QxY1V6N204cmtuU3I2NkcxVjdOeldJRk9Wci85ZTVadCtsUCs0aVFxWU5FV3lOVjVmVjhBSWJyZjB5ZmE5ZXVMckg1V2FVOUFvY3diNDJQUzdzN3JxeHNHOTFDT0t1MWJROUl4T2lOSG9oSmpUbndnMGdEQy9YMXZjbklsTEV1TTBOSzY5VnFjZTFCYzdVL1g1emxTOXMybTNKT204dUhhU3BHQmZuNXJOdFlOODdicXFiemVQaXZkMnUxMVBQUEdFSG56d1FXVm1aaW9uSjBkUFBQR0VGaXhZb0tsVHAyclFvRUdudlA3dzRjTTFqK1BqUFh1UGZHeExtOXpjM0ZySFltTmpOWFBtVE0yZVBWc1ZGUlZLVGs3VzdiZmZyaEVqUnVqYWE2OVZiQ3l0WjFzakN2UUEwTXBWN3RvdW44UmVSc2NBZ0JiRGx0QkRvUTgrM3JDRmVxZFR4WjkvcU5MdlZ5cm91bHRrN3pmWSszTUFUY0NhdEF3OXRHaU50aC9PYnBUNWVrU0Y2ZnBCUFhYbDJkM2s3OFBiWlFBNGtYRC82cFl4dWFWbjNtSXMrT2VWODVja3h1bEZTZHNPWmVtZFRidTE3VkNXSkdsL2JxRytTRXFyT2QvdGRtdjZ1Wjd0dGRDeFkwZTkvUExMZXZIRkY3VjgrWEpKMHU3ZHV6Vno1a3dsSmlicXhodHZQR2x2K29LQ1h6OElEZ29LOG1qK1kzdldIenZlTDRZT0hhb1hYbmhCenp6elRFMHJuSlVyVityYmI3L1ZpQkVqZE1NTk42aHRXKzZVYkUxNHhRRUFyWmp6YUthY1dabHlqTDNVNkNnQTBPSTBScUhlbFoybHZPZWVsRS92dmdxYWRwc3NrVzI4UGdkZ2hHMkhzdlRZNGgrMFl0OVBEVDZYajhXc0NiMDY2L3BCUFRVNEpyckI1d09BNXM3Znh5cTcxYUxzWXMvM0FPbmROcUpteFh4RENBb0swb3daTTNUWlpaZnBqVGZlMEpZdFd5UkpTVWxKdXZmZWUzWGhoUmZxemp2dlBLNC9mV1ZsWmMzanV2U2VQOWF4UGVWdE50c0p6NG1MaTlQenp6K3Y1Y3VYNjYyMzNsSkdSb2JjYnJkV3JGaWhOV3ZXYU5xMGFicmlpaXM4em9EbWhRSTlBTFJpVmVrcGtpU2Y3cXlnQjRDRzBoaUYrb3B0bTVUMTRPMEt1T3dLK1Y4eVdiTHlNaC9OVTNwdW9mNjZkSzArM3JhM3dlZUtEUXZTdElFOWRHMy9SSVg2MlJ0OFBnQm9TVUw5N01xcHd3cDZvL1RzMlZQUFBQT010bTdkcWpmZWVFUGJ0MitYSkMxZHVsUjc5KzdWbkRsekZCd2NYSE4rWU9Ddm05Z1dGaFo2TkdkUlVWSE40MU90d2plYnpicmdnZ3QwL3ZubmE5bXlaWHJycmJkMCtQQmhWVlpXNnJYWFhsTnFhcXJ1dSs4K05wRnRCZmcvREFDdEdQM25BYUR4L0ZLb0QzdDR0bng2OVBiK0JKVVZLdnB3dnJJZXZGMFZPN2Q2ZjN5Z0FXVVZsK3IrejFkcDRIUHZOSGh4dm4rSE5ucnpxckZhLytlcmRlZlFzeW5PQTRBSFFoMit5aXNwTnpyR0dldlRwNCtlZmZaWnpabzFxNllJbjVxYXFqbHo1dFE2THl6czEzMUgwdExTNUluMDlQU2F4OUhScDc4enkyS3hhTXlZTVhyOTlkYzFiZHEwbW9MODExOS9yUTgvL05DakRHaGVLTkFEUUN0V3ZuRXQvZWNCb0pFMWRLSGVtWGxZdVU4OW92d1g1OGhkNU5uS0w2Q3hGRmRVNmFsbDY5VHZuL1AxNzdVN1ZPVnlOZGhjNTNmcG9FK3V2MVJML2poWjQzdkVpYTRCQU9DNTVyS0MvcmVHRGgycTU1NTdUZzZIUTVLMGR1M2Ftajd3VXZXSysxOXMzcnpab3psK1dhVXZTYjE3bi9sclBadk5wbXV1dVVZUFBQQkF6WE52di8xMnJiWTdhSmtvMEFOQUsxVzFQMFhPckV6Wit3OHhPZ29BdEVxL0ZPcERIL2lyTE5IdHZUNSsyZHJWT3ZyQWJhcllzc0hyWXdQZThORzJ2UnI0N051YXMyS0RpaXVxR21RT2swbWEwS3V6VnQzeGV5MzR3M2dOaS9mKzN6VUFhSTNDSEw3S0xXbCtCWHBKaW9tSjBVVVhYVlR6OVMvOTZTVXBQajVlSVNFaGtxUURCdzdVdVVoZlZsWldzekd0eFdMUjJXZWZYZWQ4bzBhTlV1Zk9uU1ZWdDh0SlRVMnQ4eGhvWGlqUUEwQXJWYnFxK2tXREx3VjZBRENVVDgrekZQSFVDd3I2dzYweUJRU2Uvb0k2Y0JjV0tQY2ZmMVhCYTNQbExpdjE2dGlBcDlKekN6WHhqWVc2K2YydmRhU29wRUhtOExHWWRkMkFSRzI2K3hxOWZ1V0Y2aEVWZHZxTEFBQm5MTVRQVjduTnFNWE5iN1ZyMTY3bWNWblpyeDgwbU0xbVRadzRzZWJybDE5K3VVNHIyT2ZQbjEvVGczN1VxRkcxV3VaNEl4OWFKZ3IwQU5CS1ZlemFMbnUvUVRJNS9JMk9BZ0F3bStVM2Vwd2luM2xWam9zbVNCYUxWNGN2WGJWY1dmZmZwb29rNzI5UUM1eXBDcWRMZi85bXZZYk1lMWVyVWc0MnlCd0JQamJkTWZRc2JidnZPajAzWVlRNmhuajNReThBUUxVd2gxMjVUYkRGemVIRGg4L292TDE3ZjkzdnBFMmJOcldPVFpnd29hYXducEtTb2psejVzanBkSjUyek9YTGwrdTk5OTZUSk5udGRsMTk5ZFVlNVhPNzNVcEpTVGxwUHJROEZPZ0JvQlZ5SHMxVVZYcXFmQkliWUpOQ0FJREhUQTUvQlY1OWd5S2Vma24yZm9POE9yWXJMMGU1c3g5V3dadXZTQlVWWGgwYk9KM3YwZzdwbkhudjZ1bmw2MVZlZGZvaVIxMzVXaTI2WStoWjJucmZkZnJMMkhNVTRlL245VGtBQUw4S2QvaXByTXFwQ21mRDdSM2lpYmx6NTJyMjdObTErc3IvMXNxVks3Vmt5UkpKMVgzZkJ3OGVYT3Q0UUVDQVpzNmNXYk5aNnpmZmZLTjc3NzFYKy9idE8rRjRlWGw1ZXVHRkZ6Ujc5bXk1M1c1SjBwMTMzcWtPSFRvY2QrNzA2ZFAxK3V1dkt6TXo4NFJqVlZWVjZkVlhYOVhCZzlVZlpIZnUzUG1NTnBwRjgyWnkvL0tkQXdCb05Vb1dmNmJDK2Y5V3hEOWVreVdTVCtNQm9LbXEzTFZkQlcrK29xcURCN3c2cmlXaWpZSnZ2MCsyemdsZUhSZjRyYXppVXMzODRqc3QyTHFuUWNhM21zMjZ0bjkzUFRoNmtSZHJxZ0FBSUFCSlJFRlVvQ0lweWdOQW8zbDNjN0p1LzNDNU50MTlqV0pDbTg3ZFNqTm16TkQ2OWVzbFZhODg3OVdybHlJakkrWGo0Nk84dkR4dDI3Wk5hV2xwTmVmZmZQUE4rdjN2ZjMvQ3NWYXRXcVhaczJmWGFuRVRHeHVyaElRRUJRWUdxcmk0V09ucDZkcTFhNWRjUDI5eWJqS1pOSDM2ZEUyYU5PbUVZMTU4OGNVMTQ4WEZ4YWw3OSs0MXEvVXpNek8xY2VOR1pXZG5TNUtzVnF2bXpKbWpYcjE2MWZOUEJVMmQxZWdBQUlER1Y3SjRvV3pkZTFLY0I0QW16dGE5bDhLZm5LZlNsVityYU1ILzVDckk5OHE0enF4TTVmejFmamt1bXFEQUs2NlRyTHd0Z0hlNTNkSi8xdTNRWDVldVZVR1o5Ky9ZTUpta3liMjdhT1lGZzlXcENSV0dBS0MxK09WRDBheVMwaVpWb0E4S0NxcDVuSm1aV2JOaDYyLzUrdnJxK3V1djErVEprMDg2MXJCaHd4UVZGYVVYWG5oQlNVbEprcVMwdExSYUJmNWp4Y2JHYXZyMDZlclhyOThwOC8xU2dFOU5UVDNwQnJCdDJyVFJ2ZmZlUzNHK2xXQUZQUUMwTXVVYmZsRGUzTmtLdXZsUDhoczIydWc0QUlBejVDNHJWZkduNzZ0NDhXZFNWWlhYeHJWRXQxZklIZmZKR2hQbnRUSFJ1dTA0bkswN1B2cEdXdzlsTmNqNFk3cDEwbU5qaHFoYm05QUdHUjhBY0hwYk1ySTA2dVVGZXVmYWNSclRyWlBSY1dxNDNXNXQyTEJCUC83NG81S1RrM1h3NEVFVkZCVElhclVxS0NoSXNiR3g2dGV2bjBhUEhsMm5EVnczYnR5b05XdldhTnUyYmNySnlWRlJVWkg4L2YwVkdocXFuajE3YXZEZ3dSb3laRWhOVzV5VEtTc3IwM2ZmZmFjTkd6Wm8zNzU5T256NHNFcExTK1hqNDZQdzhIREZ4OGZybkhQTzBmRGh3MlczMit2N3g0Rm1nZ0k5QUxReWVjODlvY3I5cVlwODl2OFpIUVVBNEFIbm9ZUEsvOWR6cXR4Mzh0NnFkV1kyeS8vUzN5bGc0cFdTaGRYMDhJelQ1ZFl6S3pib0h5czN5T255L3R2TXdUSFJldUxpODlTM2ZhVFh4d1lBMU0zQi9DTDFlZVovZW43UyticTZYemVqNHdETkdxKytBYUFWY1I3TlZQbkdIK1UvY1lyUlVRQUFIckswYmErd1I1OVd5VmNMVmJqZ2YxS2xGOXFIdUZ3cS92UjlsVy9ab05DN0g1WTU1TXhYbEFHU2xKWlRvSnZlWDZwTkI0OTZmZXcrYlNQMDhJV0ROYnByUjYrUERRRHdUR1NBUTFMMVhpTUE2dWZVOTEwQUFGcVVvby9ma2NuUFFXc2JBR2p1VEdZNXhrMVF4SlB6dkxyUmExWGFQbVhOdkV1VmUzZDdiVXkwZkcvOHVFUERYbmpmNjhYNUNIOC96WnMwVXN1bi80N2lQQUEwTVQ0V3N3THROZ3IwZ0JkUW9BZUFWc0o1TkZObHE1ZkxNZll5Tm9jRmdCYkNFdFZXWVk4K3JjQnJicFI4Zkx3eXBydXdRRG1QUDZpU3BZdThNaDVhcnFQRnBicml2NHQwNzhKVktxbjAzcjRJWnBOSk53L3BwZlgvZDdXdTZkZGRKcFBYaGdZQWVGR2JBSWN5aTBxTWpnRTBlN1M0QVlCVzRwZlY4LzRYWFdaMEZBQ0FONW5NY295OVRQYXpCeXIvWDNOVnVTZXAvbU82WENwODYxK3FUTjZwNEZ2K0xObHM5UjhUTGNwWHUvYnJqbytXSzdlMDNLdmo5dS9RUmk5TUhxV0V5QkN2amdzQThMNm9RQXIwZ0RkUW9BZUFWcUFpYVp2S1ZpK1gvOFFwTWpuOGpZNERBR2dBbHFpMkNudDR0a3FXTGxMaCsyOUtGZlh2VFYrMmRyV3FNbjVTNlAvTmxEbUN1NjhnRlZWVTZxRkZhelIvNHk2dmpoc1Y0TkJqRnczUjc4L3lYc3NtQUVERGlncjAxODRqMlViSEFKbzlXdHdBUUF2bkxpbFd3V3Z6WkE2UFpQVThBTFIwSnBNY1k4WXJZdmFMc25WTjlNcVFWUWZTbFBYd24xV3hiWk5YeGtQejlXUDZZWjAzN3oydkZ1ZXRack9tbjl0SDYvN3Zhb3J6QU5ETVJBYzZkS1NRRmZSQWZWR2dCNEFXcnVpamQrVE15bFR3TFhleGVoNEFXZ2xMWkJ1RlBmS1VRdTZhSVpPZm85N2p1VXVLbGZ2TVgxUzhjSUVYMHFFNW1yZHFzeTc1ZjUvcXAvd2lyNDA1S0NaYTMvM3BTajArN2x6NSszQnpOd0EwTjFHQkR1V1ZscXZTNlRJNkN0Q3NVYUFIZ0Jhc2ROVXlsU3haS1ArSlUrU1QyTnZvT0FDQVJtYnZQMFFSVHo0dlcyY3ZyRXgydTFYMHdWdksrK2ZmNUM0dnEvOTRhQmFLSzZwMHpmd3Y5WmNsUDhqbGRudGx6RUM3aitaT0hLa3ZiNTZvenVIQlhoa1RBTkQ0b2dLckZ3RWNvUTg5VUM4VTZBR2doYXJhbjZLQzErYkoyakZXQVpPdk1qb09BTUFnNXZBSWhUM3l0UHduWGltWlRQVWVyM3p6ZW1VL2NyZWNodzU2SVIyYXNuM1orUnI1MGdmNmF0ZCtyNDA1b25ON2ZYL1hsYnEyZjNldmpRa0FNRVpVUVBVZDJvY0tpZzFPQWpSdkZPZ0JvQVdxMnAraW5Oa1B5OW94Vm1Fem56UTZEZ0RBYUdhekFpWmZyYkNaVDhvY0hGcnY0WnlIRHlwNzFqMnFURTd5UWpnMFJWL3VTdFBJRno5UVNuYStWOFlMdE52MDdJUVIrbWphcFdvYlNNczlBR2dKMmdaVi96elA4R0w3TTZBMW9rQVBBQzFNK1lZZmxEUDdZY250VnRqTUorazdEd0NvWVV2b29ZaW5YcEM5MytCNmorVXVLMVhPVXcrcmZQMzNYa2lHcHNMbGRtdlc0dTkxN2Z5dlZGSlo1WlV4ejR0cnArL3ZtcUtwQTd5emNURUFvR25vRUJJZ1NUcElnUjZvRndyMEFOQkN1RXVLVmZ6eHU4cWJPMXVXOEVoRlB2di9LTTREQUk1ajhnOVF5SjhmVXRDMDZaTE5wMzZEVlZVcGI5NVRLbDJ4eER2aFlLamMwbkpOZVAwenZiQjZpMWZHOC9leDZwbExoK216R3k1ajFUd0F0RUFPbTFWQnZqN0tvTVVOVUM5V293TUFBT3F2Yk5WeUZYMzhqcHhabWZJZE9rckJ0OXhsZENRQVFCUG5OK29pMlJJU2xmdk1YK1hLeWFyWFdBV3Z2eWhYYm83OEowM3hVam8wdHEySHNuVDFXMS9xVUtGM2lpem54YlhUeTVlUFV2dmdBSytNQndCb210b0hCN0NDSHFnbkN2UUEwTXk0UzRwVmxaNHE1OUZNVmV6YXBySU5hK1V1S1phdGUwOEYzZnduK1NUMk5qb2lBS0Nac0hib3BJakhuMVB1dk5tcTNMV2pYbU1WZmZ5T25MblpDcnArdW1UaVJ0M201RC9yZHVyQlJhdFY2WFRWZXl5SHphcFpZNGZvcHNHOTZoOE1BTkRrdFF2eXB3YzlVRThVNkFHZ21YQWV6VlRXUFRmWGVzN2s1NUM5L3hENURSdEZZUjRBNEJGVFFLRENIbnhjaGY5N1RTVmZmMUd2c1VwWExKRXJMMGNoZHo0bzJXeGVTb2lHNG5aTDkzMitTbS84V0w4UFozNlJFQm1pLzEwelRwM0RnNzB5SGdDZzZlc1lFcWp0aDdLTmpnRTBheFRvQWFDWnNFUzJVZUExTjhyazhKY2xvbzNNRG45Wk84VWJIUXNBMEJLWXpRcWMra2RaWXp1cjRQVVhKWmZuSzZuTE42OVh6bE9QS1BTK1dUTDUrbmt4Skx5cHZNcXBHOTlicWk5M3BYbGx2S3Y3ZGRQZnh3K1RuNDIzbUFEUW1uUUtEZEtSb2hLVlZsYnhid0RnSVpQYjdYWWJIUUlBQUFCQTAxQzVKMGw1YzJmTFZaQmZyM0dzSFRvcDlQN0haQTRKODFJeWVFdEJXWVd1K084aXJUOXdwTjVqK1ZvdG1qdHBwSDdYcDZzWGtnRUFtcHRQdCsvVERlOHQxZmQvbXFLRXlCQ2o0d0RORXMwaEFRQUFBTlN3ZFUxVStOK2VxL2RkV2xVLzdWZjJZL2ZKZWVTUWw1TEJHeklLaW5YaHF4OTZwVGdmSHg2czViZjlqdUk4QUxSaUhVTURKVW5wdVFVR0p3R2FMd3IwQUFBQUFHb3hoNFlwL05HblpSOTBYcjNHY2VWa0tmdXY5OHQ1T01OTHlWQWZ1ekp6TlBybEJkcWJWYis3SXlUcHNwN3hXbkhiRmVvV0dlcUZaQUNBNXFwVGFKQWthWDl1b2NGSmdPYUxBajBBQUFDQTQ5bDhGSExIL1FxY01rMHltVHdleGwxWW9Kd25IcEx6YVAxWGJNTnphOUl5TlBiVmo1VlpWRnF2Y1h3c1p2MTkvREM5TVdXTS9IM29OUXdBclYyNHcxZStWb3YyczRJZThCZ0ZlZ0FBQUFBbjViaDRra0wrUEZPeWVsNk1kZVhuS3VlSmgrVEt6dkppTXB5cFQ3ZnYwK1EzUGxkUlJXVzl4bWtmSEtERmY1eXNHd2YzOUZJeUFFQkwwQ1VpUkNuWjliODdDMml0S05BREFBQUFPQ1Y3MzRFS2UvQnhtZXgyajhkdzVXUXA1OGtaY3VYbGVERVpUdWZGTlZ0MHczdExWZVZ5MVd1Y2dSMmo5TzN0VjZoUDJ3Z3ZKUU1BdEJSZElrSzBKeXZYNkJoQXMwV0JIZ0FBQU1CcDJSSVNGZmJ3VXpJRkJIbzhodk5vWnZWSytnSlcyVFUwdDF1NmQrRXFQZnJWOS9VZWEwTFBlSDErMHdTRitIbitBUTBBb09WS2lBeFZTbmFCbkM2MzBWR0Fab2tDUFFCSUtpb3EwcHR2dnFtMzMzNWJaV1ZsWjN3c1BUMWRyN3p5aXBZc1dkS1ljUUVBTUlTMVU3ekNaODJST2N6elZkVE9JNGVVOCtSRGNoZXhtVnhEY2J1bFd4Y3MweHMvN3FqM1dBK09IcWpYcDR5UjFjeGJSd0RBaVhXSkNKSEw3ZFkrMnR3QUhtRlhId0NRTkhmdVhLMVlzVUtTbEp1YnE5dHZ2LzIweDF3dWwrNi8vMzVsWjJkTGtod09oNFlPSGRySXlRRUFhRnlXcUxZS2YyeU9jaDUvU003TVF4Nk40Y3o0U1Rtelp5cnNrYWRsOHZYemNrTGM5Y2tLTGRpNnAxNWoyQ3htdlg3bEdGMmNHT3VsVkFDQWxxcDdtMUJKMHE3TUhDVkVoaGljQm1oK1dBWUJBSktPSERsUzgvanc0Y05uZEt5aW9rSTVPVGtudlE0QWdKYktIQkttOE1mbXlOb3AzdU14cWc3c1YrN1RqOHBkWHU3RlpMaDM0U3JOMzdpclhtT0UrdG4xeGMwVEtjNERBTTVJWWxTWVRDWnB4K0ZzbzZNQXpSSUZlZ0NRTkhYcVZJV0doaW82T2xyWFhIUE5HUjN6OWZYVkRUZmNJRDgvUC9YczJWTmp4NDV0N05nQUFCakdGQkNvc0lkbnl5ZXh0OGRqVk81TFZ1NHpmNUVxSzd5WXJQV2ErY1dhZXJlMWlRc0wwc3JicjFDLzltMjhsQW9BME5LWlRTWjFpd3lqUUE5NHlPUjJ1OW5CQVFBQUFJQm5uRlhLbXp0YjVadlhlenlFVDgrekZIclBvNUtWRHB5ZWV2THJIL1dQbFJ2ck5jYTVzVzMxOXJYakZHajM4VklxQUVCcmNjc0hYMnZkZ1NQYWRQYzFwejhaUUMyc29BY0FBQURnT1l0VklYK2VLZnVBY3p3ZW9tTEhGdVhPZlZKeU9yMFlyUFY0N3R0TjlTN09qK3NlcTQrdnY1VGlQQURBSXoyanc1V2VXNmpDY3U2S0ErcUtBajBBQUFDQStqR2JGWEw3ZmZMcGRiYkhRMVJzMmFEOFYvNHBjWU52bmJ6ODNWYjliZW5hZW8weG9XZTgvbnYxV0ZuTnZEMEVBSGptN0hiVnJkRytTL05zQTNtZ05lTVZHQUFBQUlENnMxZ1Urbjh6NWRPOWw4ZERsSzFkcmFMMy8rdkZVQzNiNnovdTBNTmZmbGV2TWE3cDExMy92bktNekNhVGwxSUJBRnFqUVRGUk1wbWtkZWxIakk0Q05Ec1U2QUVBQUFCNGg4MUhJZmM4S210Y0Y0K0hLRjcwa1VxL1dlekZVQzNUbSt0MjZyNkZxK28xeHMxRGVtbmVwSkdpTmc4QXFDOC9tMVc5b2lQMDQ0SERSa2NCbWgwSzlBQUFBQUM4eG1TM0sreUJ2OHJhdnFQSFl4VDg1MldWYi9GODA5bVc3ck1kS2JyN3MyL3JOY2F0NS9UV1U1Y005VklpQUFDa3dUSFJXcE9hb2RMS0txT2pBTTBLQlhvQUFBQUFYbVZ5K0N0MHhoT3lSTGZ6YkFDM1czbnpubGJWZ1RUdkJtc0JsdTg5b0p2ZVgxcXZNZTRiMlY5UFhIeWVseElCQUZEdG5OaTJrcVMxNmF5aUIrcUNBajBBQUFBQXJ6TUhCU3RzeGhNeWgwVjROa0JsaFhML1BrdXUvRnp2Qm12R3RtUms2YnI1WDhucDhud2ozY2ZIbmFzSFJ3LzBZaW9BQUtvTmoyOHZTVnFWY3REZ0pFRHpRb0VlQUFBQVFJTXdoNFlwYk1iak1nVUVlblM5S3o5UGVjOC83ZVZVelZOaGVZV212YnRZWlZWT2o4ZVljK2t3VFQrM2p4ZFRBUUR3cXpDSHIwWjBicSt2ZHUwM09nclFyRkNnQndBQUFOQmdMRkZ0RlhiL1h5U2JqMGZYVnlZbnFmQ2RON3ljcW5seHV0eTZkdjVYU3M4dDlIaU1PWmNPMHcyRGVub3hGUUFBeHh2YkxWYTdNbk8wdng3L1pnR3REUVY2QUFBQUFBM0tHdHRaSWJmZDQvSDFKVjkrb3ZKTlAzb3hVZlB5OEpmZmFYVnFoc2ZYUDNIeGVSVG5BUUNONHJKZThaS2tMM2V4and4d3BpalFBd0FBQUdodzl2NURGREQ1S28rdnozL3BIM0psWlhveFVmUHcvcFprL2V1SGJSNWYvNmRoWit2V2MzcDdNUkVBQUNmWE50QmZpVkZoK29vQ1BYREdLTkFEQUFBQWFCVCtFNmZJM20rd1I5ZTZ5OHVVKyt6alVtV2xsMU0xWFd2VEQrdk9qMVo0ZlAxVmZidHAxcGdoWGt3RUFNRHAvYTVQVjYxT1BhZ2pSU1ZHUndHYUJRcjBBQUFBQUJwTnlHMzN5dG9oeHFOcnF3N3NWLzYvbi9keW9xYnBZSDZScm5yckMxVzVYQjVkUDdKekI4MmJOTkxMcVFBQU9MM3JCaVRLWWpMcjliVTdqSTRDTkFzVTZBRUFBQUEwSGg4ZmhkNHpTeWIvQUk4dUwvdHVwVXBYTFBGeXFLYWx0TEpLVjd5NVNQbGxGUjVkbnhBWm92OWVmWkhNSnBPWGt3RUFjSHJoRGwrTjZ4NnIvNjdmNmZFSHpVQnJRb0VlQUFBQVFLTXloMGNvOVA5bVNpYlAzbzRVL1BkVlZSMW9tYjF0M1c3cHB2ZVhhdmZSWEkrdUQzUDQ2c05wbDhyZngrcmxaQUFBbkxtcEF4T1ZXVlNxUlR0VGpZNENOSGtVNkFFQUFBQTBPbHRDRHdWTnU5V3ppNnVxbFB2UHgrVXVLZlp1cUNaZzlySWY5ZFd1L1I1ZDYyTXg2LzJwbDZoZGtMK1hVd0VBVURmbmQrNm8zbTBqTkdmRkJxT2pBRTBlQlhvQUFBQUFodkE3ZjZ6OFJvM3o2RnBYOWxIbHZmQjNMeWN5MXFmYjkra2ZLemQ2ZlAyclYxeWd2dTBqdlpnSUFBRFBtRXpTZzZNR0t1bElqajdadnMvb09FQ1RSb0VlQUFBQWdHR0NwdDRpVzBLaVI5ZFdiTitzNG9VTHZKeklHTnNPWmVuV0Jjczh2bjdHNklHNnJHZThGeE1CQUZBL0YzWHZwTjV0SS9TWEpUL0k2WEliSFFkb3NpalFBd0FBQURDTzJhelFQOCtVT1N6Q284dUxGdnhQbFh0M2VUbFU0OG9xTHRXVi8vMUNGVTdQTnRLN3ZFOFgzVHV5djVkVEFRQlFmNCtPR2F6MDNFSTl0MnFUMFZHQUpvc0NQUUFBQUFCRG1RSUNGWHJ2bzVMTnArNFh1OTNLZS83dmNwZVZlajlZSTduaHZhVTZVbFRpMGJVRE9rYnB4Y21qdkp3SUFBRHZHTldsb3liMGpOZlR5OWRweCtGc28rTUFUUklGZWdBQUFBQ0dzM2JvcEpEYjd2SG9XbGR1dGdyZmU5UExpUnJIYXo5czE1clVESSt1N1JnU3FQZXV1MWcyQzIvckFBQk4xOXhKSXhYaDhOT043eTMxK0c0eG9DWGpsUndBQUFDQUpzSGVmNGdDSmwzbDBiV2x5NzVzZHExdVVuTUtOR3Z4OXg1ZEcyaTM2Y05wNHhYaVovZHlLZ0FBdkN2UTdxUFhycnhBZTdMeWRQMjdpMVhsb2tnUEhJc0NQUUFBQUlBbXczL1NGTm02ZXJacGJQNi81a2xPcDVjVE5ReTNXN3J4dlNVcXI2cDdYclBKcFBuWGpsUG44T0FHU0FZQWdQZWRGOXRPY3llTzFGZTc5dXNQNzFDa0I0NUZnUjRBQUFCQWt4SXkvVzZaN0hWZkdlNDhmRkRGbjMzUUFJbThiOTdxVGRxU2tlWFJ0YzlOSEtIell0dDVPUkVBQUEzcjJ2N2RhNHIwbDd6MmlRN21GeGtkQ1dnU0tOQURBQUFBYUZMTUVXMFVlTlgxSGwxYjlPbDdjaDQ2Nk9WRTNwVjhORSt6bDYzejZOcnA1L2JSTmYyNmV6a1JBQUNONDlyKzNmWFJ0RXQxTUw5WVExOTRYeDl0MjJ0MEpNQndKcmZiN1RZNkJBQUFBQUQ4VnU1VEQ2dGk1N1k2WDJmcjBrMWhqend0bVV3TmtLcCtxbHd1bmYvU0F1MDhrbFBuYXdkMGFLTXZiNWtrY3hQOGZRRUFVQmVGNVJXNmIrRXFmYkJsai94OXJCclZKVVpENDl1cGQ5c0k5WXFPa0wrUDFlaUlRS09oUUE4QUFBQ2dTWExsNWlqci9sdmxMaSt2ODdWQmY3aFZmcVBITlVDcStwbTliSjJlV2JHaHp0YzViRmI5Y05jVXRROE9hSUJVQUFBWVkxZG1qdDdadEZzZmJ0bXJRNFhGTmMvLzkrcXh1aVF4enNCa1FPT2hRQThBQUFDZ3lTcGQrYlVLL3YxOG5hOHoyWDBWOGN3ck1nZUhOa0Fxeit3NG5LMFJMMzBnVDk2QlBUdGhoS1lPOEd6elhBQUFtb1AwM0VMdFBwcXI1S081dXJ4UFYwVUhPb3lPQkRRS0N2UUFBQUF3M1BJajI3VXhOMVhweFZrNlVKSnRkQndBYUpJNk9zTFZ5VDlTL1VMamRINVVUNlBqQUFBQUw2QkFEd0FBQU1Qa1Y1Ym9oZVRGV3ArenorZ29BTkNzREE3dm9qc1NMbEtBMWRmb0tBQUFvQjRvMEFNQUFNQVFXL1AyNjUrN0ZpbS9zc1RvS0FEUUxJWGJBM1ZQOS9GS0RHcHZkQlFBQU9BaHM5RUJBQUFBMERvdE9ieVY0andBMUVOMmVhRVdaV3cwT2dZQUFLZ0hDdlFBQUFCb2RLdU83dEthbzd1TmpnRUF6ZDZhbzd1MTZ1Z3VvMk1BQUFBUFVhQUhBQUJBbzF0OGFMUFJFUUNneGVCbktnQUF6WmZWNkFBQUFBQm9mVExMQ295T0FBQXRCajlUQWFCYVVWR1JQdnp3UTlsc05rMmVQRm0rdnI5dXBKMmVucTR2dnZoQzhmSHhHak5tVEszclRuVU1hR2dVNkFFQUFOQ29YSElydTd6UTZCZ0EwR0prbHhmSzZYYkpZdUltZVFDdDI5eTVjN1ZpeFFwSlVtNXVybTYvL1haSmtzdmwwdjMzMzYvczdHeEprc1BoME5DaFEwOTdER2dNL09zTkFBQ0FSbVdXU1M2NWpZNEJBQzJHUzI2Szh3QWc2Y2lSSXpXUER4OCtYUE80b3FKQ09UazVkVDRHTkFiK0JRY0FBQUFBQUFEUTdFMmRPbFdob2FHS2pvN1dOZGRjVS9POHI2K3ZicmpoQnZuNSthbG56NTRhTzNic0dSMERHb1BKN1hhemZBa0FBQUNOYXRLcVo0eU9BQUF0eXNmRDdqVTZBZ0FBOEFBcjZBRUFBQUFBQUFBQU1BQUZlZ0FBQUFBQUFBQUFERUNCSGdBQUFBQUFBQUFBQTFDZ0J3QUFBQUFBQUFEQUFCVG9BUUFBQUFBQUFBQXdBQVY2QUFBQUFBQUFBQUFNUUlFZUFBQUFBQUFBQUFBRFVLQUhBQUFBQUFBQUFNQUFGT2dCQUFBQUFBQUFBREFBQlhvQUFBQUFBQUFBQUF4QWdSNEFBQUFBQUFBQUFBTlFvQWNBQUFBQUFBQUF3QUFVNkFFQUFBQUFBQUFBTUFBRmVnQUFBQUFBQUFBQURFQ0JIZ0FBQUFBQUFBQUFBMUNnQndBQUFBQUFBQURBQUJUb0FRQUFBQUFBQUFBd0FBVjZBQUFBQUFBQUFBQU1RSUVlQUFBQUFBQUFBQUFEVUtBSEFBQUFBQUFBQU1BQUZPZ0JBQUFBQUFBQUFEQUFCWG9BQUFBQUFBQUFBQXhBZ1I0QUFBQUFBQUFBQUFOUW9BY0FBQUFBQUFBQXdBQVU2QUVBQUFBQUFBQUFNQUFGZWdBQUFBQUFBQUFBREVDQkhnQUFBQUFBQUFBQUExQ2dCd0FBQUFBQUFBREFBQlRvQVFBQUFBQUFBQUF3QUFWNkFBQUFBQUFBQUFBTVFJRWVBQUFBQUFBQUFBQURXSTBPQUFBQUFLQnUydm1GS3FNMDk0ek83UkhjUVZhVDViam5jeXVLZEtBays3VFhtMlZTRzk4Z0hTN0xyM1BPeHVabjhaRlpwcE1lTDNhV2UyMHVzMHh5eWUyMThWcWFHRWVFYkdhTDloVWRNVHFLVjF6VTlteU5hM2YyQ1kvTlQxdXRIN1AzTm5JaUFBRFFVbENnQndBQUFKb0prNlJyWW9kcGNzZkJtcCsyU2g4ZVdIdmFheDdzTVVHQlZyL2pubCtadVZQUDdmN2lsTmVhWmRMZDNjZHJZSGhudlptNlVsOWtiUEkwdWlRcHlqZFl6L1dmZHNKakQyeWFyL1NTTEkvSFBpdWtreDdyZmNWSmoyL0oyNi9IdG4zZzhmakhHdGYyYkkyTzdxMDVTWi9wU0JQNTRNTFA0cVA3RWk4Nzd2bmt3Z3k5dS8rN0JwM2J4MnhWbDhCb0pRYTFWMkpRZTNVUGFpOS9xMTBIU3JMMXB3MXZOT2pjdnpVMWJvUTI1cVJvZS80QnI0NGI0dU5RakNQaWhNY0NySGF2emdVQUFGb1hDdlJBTTdkaXhRck5temRQYmRxMDBkLys5amRGUmtZYUhRa0FBRU5kRU4xYkYwYjNNVHJHY2Q1SStVYTdDakk4dnQ3ZmF0ZmQzY2VyWDJpY0pPbmEyR0VLdFBucFB5a3J2Qld4RnJOTXVpZnhVcDBia1NCSnVybnphUFVQaTllODNWOHF2N0xFb3pGTk1zblhiRHZoTVl2cDVDdmZUOGR1dHVtMmhER25QT2VIckQwZWozK3NJZUZkZFZPWDBUTExwSC8ybTZybmRuMmhkVG43dkRKMmZWaE5GdlVOalQzdWVhZmIxV0J6ZGc2STBzMWRScXR6UUxTc3B1TzdwM1owaENzaHNLMlNDdzgxV0laalhSOC9VcGUxSDZBSkhRYm8wNS9XYVg3YTZnYjkvUU1BQUhoRHF5elF2L3Z1dS9yM3YvOTlSdWVPR2pWS00yYk1hT0JFT0JOSlNVbjYwNS8rZE1Kak5wdE5JU0VoNnQ2OXU4YU9IYXZCZ3djM2NqcmovT2MvLzFGaFlhRUtDd3YxNVpkZmF1clVxVVpIQWdEQVVCSDJRQ1VFdGpVNnhuRUNyTDRlWHh2amlOQ01uaE1WN1J0UzYva0o3UWZJMzJyWFM4bUx2ZHBzeFdveTYrN3VsK3FjaUs2MW51OFhHcWU1L2FmcCtlU3Z0Q0VueFlzejFzKzFjY1BVeGg1OHluT3U2blNldnM5Szl2akRCVWxLREdxdi8rdCtTVTBiSFlmRnJoazlKMmxCK2c5NlovL3FtdjhIdllJNzZ0SGV2L040bm1NVlZKYnFwcld2ZUdVc2J6dFVtcXM0L3pZbkxNNy80dnlvWG8xU29QOTl6RG02clAwQVNkVWZMazNxTUVoOVFqcnBuN3MrUCtOMlVBQUFBRVpnazlobXlPMTJLeWtwU1lzWEx6WTZTcE5SV1ZtcG8wZVBhdFdxVlhyNDRZZjErT09QcTdLeTB1aFlqYUpUcDA0MWoyTmpqMTgxQlFBQW1yOWdtME5oUGdFblBIWkJWRy9ka1hEUktUcXYxNDJQMmFxSGVrNCtyamovaXlDYlExRytweTZHTjZadWdlMTBjYnUrcHowdnlPYW42VjB2OUhpZWpvNXdQZFJ6a256TXRkYzRtU1JkRVRORUQvYVlXSE4zZ05sa2xzMWs4Y3AvUHVaZjl3K3dudUM0a1VxY0Zmb3VLL21VNXd5TDdIN0tBcjQzWE55dXI2N3FkTjV4ejNjT2lOSS8rMDNWcUtoZURUby9BQUJBZmJUS0ZmVEhHajU4dURwMDZIRFM0NTA3ZDI3RU5HZm11dXV1MDVFalI5U25UeCtOSFR2VzZEaUc2Tm16cDRZTUdTSkpjcmxjeXN2TDA5YXRXN1Z2WC9YdHhTdFhybFJ3Y0xEdXZQTk9JMk0yaWhrelp1aWJiNzVSVkZTVSt2WHJaM1FjQUFEUUFMYmxwMnRPMG1kNm9NZkVFeFk3UjBYMWtra21QWi84WmIxVzBqc3NQbnE0MStWS0RHcC93dU5PdDB2emtyL1V0NWxKOVpqRmV3S3Rmcm9uY2Z3cE40WTkxdUR3cnJxNFhWK1BldWxQaXg5NXlyc2dCb1YzMFZOblg2M0hkM3hVNTdIUDFPdERiajF1UDRFNzFyK3VnNlU1RFRibjZTdzl2RlVqMi9RNDZYRi9xMTM5d3VJYmJCUFYvbUh4dXFuejZKTWV0NXR0dWpQaElpVUd0OWUvOW55dFNyZXpRWElBQUFCNHF0VVg2RWVOR3FYenpqdCt0VVZUbHBOajNBdndwaUloSVVGVHBrdzU3dmxQUC8xVUw3endnaVRwODg4LzF4Lys4QWNGQlFVMWRyeEc1ZXZycTNIanhoa2RBd0FBTkxEMU9TbDZidGNpM1gyU2d2U2c4QzdxNklpbzEwYXI5L1dZY05MaWZKbXJVbk4yZnFhTnVha2VqKzlOWnBsMGIrS2xpclRYN2JYZTlmRWp0YS93aUhZWDFtMC9nSDhtZmE2SGVrNVNqK0NUTCs3cDVCK3B2NTk5clJabGJLelQyTTNaenZ5ZmRMQTBSKzM5d2s1Nnp0REliZzFXb04rU3UxOUxEMi9SbU9pelRubmVCVkc5MVRrZ1NuL2YrYWtPTjVHTmZRRUFBQ1FLOUdoaEpreVlvQ1ZMbGlnNU9Wa3VsMHZKeWNrYU1HQ0EwYkVBQUFET1dMRE5jZEwxNER2eUQyaCsyaXBkRnp1ODF2UFo1WVg2eDY3UFZWQlpvaENiNHpkWG5YZzBIN1AxdUhQZlRWdWpqb2xoQ3JjSDFucSt6RldwWjNjdFVrclJrUk9NWDgwdDFhdS9lMTFOalIraFBpRXhKejN1ZEx0a09jSGRCbGFUUlRONlR0VDltLzZuelBLQ001NnYyRm11eDdaOW9Mc1R4MnRJK0luYi8waFNxSSsvQnAvaXVOR0NiSDZhMEg2Z1Y4Y3NkVmFjOHZpQXNNN0hmYzk2YWxIR1J1VlVGTlY4WGVWMjZ1VTlTNVdVZjFEVHU0NDVyZ1hSc2VMODIrZ2YvYVpxMXRZUHRMZm9zRmZ5QUFBQTFCY0ZlclE0Y1hGeFNrNnU3b1ZaWGw1dWNCb0FBTkNVZlBMVHV2L1AzbjJIUjFWbUR4ei96cVQzQmdra1FPZ1FDQzAwNllnZ0tBSUNLaFowM2JXZ3JxdXJxKzZxWUZuWHhyTHFXckh0dXBhZjJFQkF4TkNSSWgwQ0taU0VORkpJbldSU0psTi9mNHdaazB6SlREcmtmSjZIeDVsYjNudG1ibUptem4zdk9jVG5KYlRhK1BmMHY0cTRrRDdOR3VPdE1iKzNLbVBTbURDdkFGNGFjWXRMKzB6b01wQUpYUVk2dGEyMzBvTW5oMXp2Y0J1MXZwbzdmbm5IcFJpYWFtYkVNQlpFMlorRWtWTmR3dHNORWdHN0FBQWdBRWxFUVZSbmYrS0Y0VXR3dDFHblBjakRseFd4aTNuNjVCcktkZFZPSDFkbk1yQXllVDMzOXAvSm5PNGpiVzd6YzBFS095NG04dHl3RytzdDF4cjFyTHR3eU9INDRWNUJYQmt4MU9sNG1pTEEzWWRGUGNlMTZqRWE4bkh6YkxGajdpODZVeTlCWDJ0WFFUTHBsWVU4RVRPZlNKOFF1L3VuVnhTU1VWbkkvUU91ZG5pQnB5Rkg1WTN1NkRPTkczdE5jSHFzVW0wbFR5Vjg2ZlQyUWdnaGhMaThTWUsraVl4R0kvSHg4ZXpZc1lQejU4OVRWVlZGVUZBUU1URXh6SjA3MStHc2JhMVd5ODgvLzh5K2ZmdElUVTJsdExRVW85RklXRmdZbzBhTjRzWWJiNlJuejU3MTl2blh2LzdGVHovOVZHL1p5Wk1ubVRYcnQwWlg4K2ZQdDlSY2o0K1BaOVdxVlFDc1dMR0NxVk50ejFncEtTbGh5WklsZ0xuY3o1TlBQbGx2L2J2dnZzdTZkZXNBK1Bqamp3a1BEK2Z6eno5bjU4NmRGQlFVTUhIaVJKNS8vdmw2KzFSVVZMQnUzVHIyN2R0SFhsNGVlcjJlTGwyNk1ITGtTQll2WGt5dlhzNS9FRzRLdFZwdGVSd1ZaZnNXN2FhY2c0YXFxNnRadjM0OWUvZnVKU2NuQjYxV1MwUkVCRk9tVE9HbW0yNGlQeitmKys2N0Q0QWJicmlCWmN1VzJSekhaREt4ZmZ0MnRtL2ZUbXBxS3BXVmxRUUhCeE1YRjhmTk45OU1qeDQ5dVA3NjY2bXNyR1RBZ0FHOCsrNjc5ZlovNjYyMzJMQmhBMkErUnczZjMyWExsbkgrL0htQ2c0UDU1cHR2ME92MWJOcTBpYTFidDNMaHdnVU1CZ005ZXZSZzl1elp6SnMzRHpjM3g4M0dFaE1UMmJoeEk0bUppWlNXbHVMbjU4ZWdRWU5ZdEdnUmNYRnhQUHZzcyt6ZnZ4K0FEUnMyNE9QaldvSkJDQ0dFYUUxcWZUWDVHbFdyalY5ajZCeE42cDB4TnpJT0w3ZjZYemNjWFhpWTBXMFlwUTBTcjc4VW5pV3Z3Zm1hR2g3RC9RT3Z0anVPMXFoblpmSUdzcXFLK0RKem45MloyejE4dzNoKzJFMHNQN21HU3Izemt6cE13UHVwMjZqU2E2MlN6a2RMenZQbTJjME1EYkwrSEZsajFMRW1jNy9Ec1dPRGVyWjZndjV5bGxsWnlPUEhQK092UXhZd1BEamFhdjJGcW1KZVRsNkgzbVFnMU5PZmJ0N0JMWExjSUE5Zmd1emNXV0tMaDROWi9rSUlJWVRvZk9TVFFSTVVGaGF5WXNVS1MwUFNXc1hGeGV6ZHU1ZTllL2N5Wjg0Y0hubmtFWlRLK3JmVlhyeDRrVC8vK2M4VUZWblhCczNQejJmejVzM3MyTEdENTU5L250R2pSN2ZxNjNDVnlXVGloUmRlNE5BaCt6Ti9UcDQ4eWQvLy9uZkt5dXJYZGN6TnpTVTNONWVmZnZxSmh4OSttR3V2dmJaVllsU3IxWnc0Y1FJd3o2VHYzYnUzMVRZdGNRN1MwdEo0K3VtbktTNHVycmM4T3p1Yi8vdS8vMlBuenAwOCtPQ0RUc1g3ekRQUGtKaVlXRzk1WVdFaDhmSHg3TjY5bXhkZWVLSFJjWnhsNzNpcHFhbWtwcVp5L1BoeG5udnVPUlFLNjF2aFRTWVQ3N3p6RHV2WHI2KzNYS1ZTY2ZEZ1FRNGVQTWpkZDkvZFlyRUtJWVFRNHRLMkpIcUNTM2NDWEJkcDNldytwNnFrWG9KK1FwZUJQRHpvV29kTllUOUkzV2Fwdzc4dSt4QWpncU50Sm1zQmV2dDE1Y1hoTi9OODRyZVVhaXVkamhYZ3M0eWYwUnIxM0J3OUVZQ1U4aHhXcG16QVlESzZOSTVvV1ZVR0xjK2YrcGI3QnN4aVZyZmhsdVdsMmtyK252aWRTeGRqaEJCQ0NDSGFnaVRvWGFSV3EzbmtrVWU0ZVBFaUNvV0NtVE5uTW5IaVJMeTl2Y25LeW1MZHVuWGs1K2Z6MDA4L0VSWVd4cDEzM2xsdi83S3lNb3FLaXZEMjltYmF0R2tNSHo2Y0xsMjZvRktwMkwxN04vdjM3NmVtcG9aWFhubUZ6ei8vSEM4dkx3QVdMbHhvYVdiNzNIUFBZVEFZNk4yN04zZmRkWmRsN0c3ZHVyWHFhOSs5ZXplSERoMmlaOCtlakIwN0ZvMUdVMisyZFZKU0VuLzcyOS9RNlhUNCtma3hiOTQ4aGc4ZmprNm40K3paczZ4ZHU1YnE2bXJlZU9NTnVuWHJSbHljOVpldzVxaW9xT0FmLy9nSFZWVlZlSHA2OHZEREQ5dmNycW5ub05iRml4ZDU3TEhIcUtnd3ovQWFPSEFnTTJmT0pDSWlBcFZLeGM2ZE96bHg0Z1N2dmZhYXczZ05CZ05QUHZra1o4NmNBU0FzTEl5NWMrZlNwMDhmdEZvdFI0OGVaZHUyYmJ6d3dndG90WTdyZWpwcjFhcFZKQ2NuYysyMTF4SVhGNGRDb2VEdzRjUEV4OGRqTXBuWXYzOC84Zkh4ekprengycmYxYXRYVzVMem5wNmV6Smt6aDlqWVdEdzhQRGh6NWd3Yk4yN2tvNDgrSWl3c3JFVmlGVUlJSVlTb2EwS1hnVHc2MkhhRDNGbzdMeWF4L2VKdkV4Rk13R3VuTi9GYTNCMkVldnJiM0NmYXJ5dXZqTHlWZnlTdUpidXEyT1kyOW55VnRSK3RVYy9VOEJoZVRGeUwxcWgzYXI5UVQvOTZyMEpqMEZGcGtNUnhTekZpNHQxelc4aXJMdVgyUHRPb01laDRJZkU3Q2wzb09TQ0VFRUlJMFZZa1FlK2lOOTU0dzVLY2YrNjU1NWc0Y2FKbDNaZ3hZNWc3ZHk0UFAvd3dhV2xwZlAzMTF5eFlzSUNRa045cUlDb1VDdWJObThmdmYvOTdBZ0xxTjkrYU1XTUdMNzc0SXJ0MjdVS2xVdkhMTDc4d2ZmcDBBUHIyN1V2ZnZuMEJVQ3FWR0F3R0FnTUR1ZUtLSzlyZ1ZadDkvLzMzekpneGd5ZWVlTUtxREVwTlRRMHZ2ZlFTT3AyTzRPQmczbnp6VGJwMzcyNVpQM0hpUkdiTm1zVjk5OTJIUnFQaGd3OCtZUFhxMVUyTzVkeTVjM3p6elRjQTZIUTZjbkp5Mkw5L1B4VVZGWVNGaGZIRUUwOHdkS2p0MjRPYmVnNXF2ZkhHRzViay9LSkZpN2p2dnZ2cXpUaS85dHByK2VLTEwvamtrMDhjdm9adnZ2bkdrcHlQalkzbHhSZGZ4TmYzdDF0alo4eVl3Y3laTTNuNjZhZlI2WnAvdTd4S3BlTFFvVU84K3VxcmpCejVXODNVcVZPbjByOS9mOTUrKzIwQU5tN2NhSldnVDA1T1p1M2F0UUNFaElTd2F0V3FlcVYwSmsrZXpMeDU4L2pMWC81Q2ZyNDAzQkpDQ05GeDNSSTl5YVZhMGE1eTFLQlNOTjJpbnVOWTJudXFnOVE4bkZYbnNUcDFxOVh5TWwwVks1TTM4TUtJSlhqWXFFY1A1dHJ2SzBjdTVhMnptOWxmZE5hbDJOWmRPTVFQT1VmUm1ReE83L1BoK0dYMUxqVEU1eVhZakYwMHo3b0xoOG1yVnFFeDZraXZMR2p2Y0lRUVFnZ2hiT3IwM3lDZWUrNDVoK3MzYmRxRXA2Y25BSm1abWZ6ODg4OEFMRm15cEY1eXZwYVhseGQzM1hVWFR6MzFGRHFkam4zNzluSGRkZGRaMWc4WU1JQUJBd2JZUGQ3Q2hRdlp0V3NYQUNrcEtWYko0ZmJrNmVuSm80OCthck5HK1pZdFd5Z29NSC9vL2V0Zi8xb3ZPVjhyS2lxS0JRc1c4TlZYWDVHV2xrWjJkbmFqZGQ3dFNVeE10Q3JUQWhBY0hNenZmLzk3WW1KaTdPN2JuSE9Ra1pIQmtTTkhBUFBNK1dYTGx0a3NCM1BiYmJlUmxKVEU0Y09IYlI3RFlEQllhdnQ3ZTN1emZQbnllc241V3FOR2plS09PKzdnNDQ4L3RodXZLNVlzV1ZJdk9WOXIzcng1ZlBubGx4UVhGM1B1M0RrMEdnM2Uzcjgxd3ZyMjIyOHRqeDk1NUJHYmZRVEN3OE41NnFtbmVPaWhoMW9rVmdCK0xWZEU3WHNUSEd6KzkrdnZwQkJDQ09FcWQ0V2J6YWFoYmFXM1gxY3lLd3N4TldIZlY1Sy9wMEJUMXZpR3JTemNPNGkvTmRJd3RxVzRLOXo0MDhBNXpJaUlkYmhkYm5VcC8zQXdnLzJNT3BlM3p2ekVvNFBuMmgzRDI4MkR4MlBtc3kzL0ZCK2YzNEhHaFg0Q3JpVG5SZHM2VUh5dXZVTVFRZ2doaEhDbzB5Zm9YVkdibkFlWU85ZitoL3U2eWQreloxMmJnUk1SRVdGNXJGSzFYZ096cHBnelo0NVZ1WmRhdTNmdkJzenhPMnFRMi9DOWFXcUMzaDZWU3NXcVZhdFl2WG8xRHo3NElGZGRkWlhMWXpnNkIvdjI3Yk04WHJod29WV1BnYnJtekpsak4wR2ZrcEpDU1VrSkFOT25UM2RZRnVhYWE2NXBzUVQ5TmRkY1kzTzVVcWxrMkxCaDdOcTFDNVBKUkhGeHNhWEJyc0ZnNE9EQmd3QkVSa1l5WVlMOVdZY3hNVEZFUjBlVG1ablpJdkVTR1FrMU5WQlZCUVlEWkdlYi8zbDZtdGRKT1IwaGhCQ1htTDhQdndtOTBjaStvalBzTHp6RG1mSmNqRTZtNnk5VWxaQlRYZExLRVRaT2EyeTdaUFE5L2E5cXRQbG1tYTZLRnhLL1JhMnZkcmpkbnNJVXVub0gyRzBhVzJ0bXQyR01DSW5tNDdTZEhMU1IzSjNWYlRpZVNuYzI1UjVyL0FWMFFEblZKZHl5Nzk5T2IvL1IrUHZ3YzdmOUhlQ1hvck84ZVdaelM0WG1sQnFqN1Fzbk1ZRlJkUEVLWUUvaGFhZkdXWld5RVhlRi9jL3lEUzNxT2Q2cUtYQ3Q5MU8zc2FjZ3hlbXhuUDJkRjBJSUlVVG4wT2tUOURObXpMQTVHN2lXdS90dmIxRnljckxsOGUyMzMrN1UrQTJicGRiUzYvV2twS1NRbHBiR2hRc1h5TW5KSVRjM3QxNTVrSmFxTzk1UzdKV01BWFBDR2N6MTJXZk5tdVhVZVBiZUcyY3NYTGlRQng1NEFBQ2owVWhWVlJYWjJkbnMzcjJiRFJzMlVGRlJ3U3V2dklKQ29XREdqQmsyeDJqS09haDd3V1hVcUZFT1kzVFVFOENWY1lLQ2d2RDI5a2FqMFRqY3JqRStQajcxTGo0MDFLVkxGOHZqcXFvcXkrT01qQXpMKzJCcjluMUQzYnAxYTdrRWZYaDQvZWRhTGFoVVVGUUVHUmxRWEF3OWU0S1A4dzNvaEJCQ2lQYmk3ZVpwYVpwNlhXUWMxMFhHb2RaWGM3UWtuVS9UZHp2ZHBOUmI2ZEdhWVRxa3NaTWN0Ym10UVlkSGc1SS9IZ28zM093a1JiVkd2U1Z4NmFsMFI0bWkwZVM4em1SZ1ZjcEdWTm9xcDk2WEgzT09FK0xwYjdNaGJWMWR2UUw1MjVBRnZIWjZFM3NLZjB1OGpnenB6YkwrTTNGVEtJa0ppdUx0c3orNU5OTytvM0RsUExvN21KQ2lNZWhjR3F1MTlQSHJ5dkxZUmZpNmVURThKSm9QVTdjMzJnK2d4cWpEbGFyL09wUDk4YlJHNlNFZ2hCQkNpS2JyOUFuNnFWT25XcHF2TnFZcE05b2JKbmdOQmdOcjFxemgyMisvdGRReHYxVFltK1ZkVlZYVnBJc0pMWFVCUXFsVTR1L3ZUMHhNRERFeE1Zd2ZQNTRubm5nQ2dQZmVlNDhwVTZiZzRmSGJGN2JtbklQaTRtTExNUnRyaG1xckZGRERjY0JjR3FZeGpzWnlscjI3SDJwNTFpa2JZekw5TnF1blBXSzF5OVBUbkxRUER6Y241M056SVRrWmV2ZVcyZlJDQ0NFNnZHN2V3VmJMQXR4OW1CNCtoUCtlMytuVUdNRWV2dnozaWdkYU9qU24zZkhMTzA1dmUrK2hENnlXdlRyeU5nWUdXSmRDQlBqYmlTOUlyeXdFNEZZbmV3VjRLTng0WWZnU3AyTnlSWjVHeFM5Rlp5elBlL2wyNGZHWStaWUxESk82REtLUFh6aXZKcThucTZxb1ZXTG9DQnlWaE9vSXBYMjZld2Z6N0xBYjhYVXpmOWFkR1RHTVFRR1JyRXJaZUZtZkZ5R0VFRUpjUGpwOWd0NFZScU1STUNkbjMzampEYWYyOGZQenN6dzJtVXk4OE1JTGxqSXBvYUdoakJzM2pqNTkrdEM5ZTNlNmQrOU9XRmdZaXhZdGF2bmdXMERkdXducXFuMWZ3RnlYL2NFSEgzUnFQR2VTdlUweGF0UW9SbzhlemRHalIxR3BWS1NrcERCOCtIQ2crZWVnZGhhN1p6TnJvTmVkRGQvY3NWcGJoNDAxTE14Y2p6NDExVHliWHEwMkorcUZFRUlJQjVMS3NqbFRudGN1eDdZM0U3bXdwcHh5bmVQeUxKZURjSzlBdThuNWhyN05Qc2lNaUZqQ3ZBSmFPU3I3L3BPMkE3M0ovRGszeE5PUEZiR0w4WFdyLzFrbzBpZUVsYU51NDgwenJqZVh2VlRZdStNQlFOK0c1WTVzQ2ZYMDUvbmhOMW5kYWRIVE40eC9qbHJLQjZuYjJIN1J1bStWRUVJSUlVUkhJZ2w2RndRRW1MOGdHSTFHdW5mdlRuQ3c5U3dvUnc0Y09HQkpERStZTUlFVksxYlVtOWtOTkx1TVNhMjZ0ZEgxZWdlM1k3YkFMSFpmWDE4VUNnVW1rd21OUnVPd1FXdGJpWTZPNXVqUm80QzU3RTZ0NXA2RDJrYXVHbzNHcXBGcVE0NW01OWR0Q052WW5SbTFKWHphaXl1eGd1UFgzZUxjM0dEUUlITmQrbCtiRkV1U1hnZ2hoTkZrdjc1emVtVWhuMlg4YkhkOWE3cXo3M1NieTFQVitmV2VxM1cyUDRzWVRFYWJ5OXVhd1dTMFdlL2RYdHkxSm9jUGR2b1lXcU9lLzZYdjV0SEIxN2tjWDBzNFZwck9rWkx6QUxncmxEdzlkQkZkN0Z3czhGSjY4RmpNZkw3SzNNOVhXZnZiTXN4VzU2bDAvSFd4UFdmUSs3dDc4OXl3RytucUZXaHp2YWZTblFjSHpxR1hYeGYrZDM2MzFIMFhRZ2doUkljbENYb1g5TzdkbTRTRUJBQVNFeE9aUEhteVMvdlhOdG9FK01NZi9tQ1ZHSWI2eWVUbXFKdFVMU3F5ZjJ0blM5UUtWeXFWUkVkSGs1R1JRWFoyTmlxVnl1V0xGeTJ0YnBMWXAwNTk4dWFlZys3ZHUxdnE3YWVrcERpc0gzLzZ0UDBHVmQyNy96WjdMRGs1bVhIamJEZWNBbk85ZXBPRFJFTnJheGlySTNxOW5yUzB0TllPeVZyUG51WW1zc1hGRUJBZzVXNkVFS0tUcXpiWW40QVFFeGpWaHBIOHhsdnB3ZlR3SVRiWG5WWFhuOUgveHlQMm04TUhOMUtUdlMza2ExUXVsYnFwTmJXcjQwa2NBd01qTFNWdUFQWVVudWI2SHVQbzYvL2JYWmM1MVNWMDhRckFxd1hyOE84dFBFMFAzekI2KzNVRlFHOHk4SEhhRHN0NnZjbkkzc0xUOVBXUFFHRm5EQVZ3Yy9SRWV2cUZ0WG5UMU5iazFVaUN2ajFuMEdzTU9sTFYrZlQwZGZ5NWIzN1VHSHI0aHZHdmxJMVVPZmgvZ3hCQ0NDRkVlNUVFdlF2aTR1Sll2MzQ5QU92V3JXUFNwRWtvRlBZK3Bsc3JMUzIxUExhWHdONjVzL0g2bzdXejR5c3I3VGNTcTV0VVBYNzhPRGZkZEpQTjdiWnUzZHJvOFp3UkZ4ZEhSa1lHSnBPSjlldlg4N3ZmL2E1RnhtMEtqVWJEb1VPSExNLzc5ZXRuZWR6Y2N6QjgrSEIyN0RCL1lWdS9mcjNkQkgxTlRRMC8vUENEdzNGcXhjZkhjL1BOTjl1ZGpmL3R0OS9hSGFjdFJFVkZFUllXUm5GeE1ZbUppYVNscGRWN1QrdmF2SG16dzUvTFZsVTdjejRqd3p5enZwMHZFZ2toaEdnL0txMzlPOC82K1Vld3RQY1UxbVR1czVRdmFXMlJQaUU4TlBBYXV3MVBVOHB6bW4wTUl5YSt6ejdjN0hGcUxlcHBmL0pBVXd3S2pDVDYxd1M0UGZmMW4wV0lweDlyTW4rYmhmNUZ4aDVXeEM0RzRFaEpHcStkM3NUNzQrNXAwUVI5VG5VSi96N3pJN2YybnN5Q0htUFptSE9NM09yU2V0dDhmK0V3WmJvcS9qaGd0c09TTDVPNkRLSklVODZ4MG93V2k2ODllYm81ZnArSEJQWGc5dDVUVytYWUJUVmx4T2NsMkYydk54bDQ4K3htemxkYzVQZjlya1JwOS9JSnhJWDA0ZFdSdC9GaTBscnlOV1d0RWE0UVFnZ2hSSk5KZ3Q0RlYxeHhCZDI2ZFNNL1A1K1RKMC95My8vK2x6Lzg0UTgydHoxMjdCaW5UcDJxbDZpdW14RGVzMmNQOCtiTnE3ZlB5Wk1uK2ZycnJ4dU5JeWdvaUlLQ0FpNWN1RUJGUlFYKy92NVcyMFJIUnhNUUVJQmFyZWJJa1NNY08zYU11TGk0ZXR0czM3NmQzYnQzTjNvOFo4eWZQNS92di84ZW85SElsMTkreWFCQmc3amlpaXVzdGpNYWpXemN1SkhnNEdDbVRadldJc2V1cTZLaWdsZGVlY1ZTaW1YNDhPSDFMbFkwOXh4TW56NmQ5OTkvbitycWF2YnQyOGY2OWV0WnNHQkJ2VzEwT2gwclY2NGtQei9memlqUW8wY1BoZzBieHFsVHB5Z3FLdUsxMTE3anIzLzlxMVdEMWUrKys2N0Z6bEZ6WEhQTk5YeisrZWNBdlB6eXk2eGF0Y3JxQXNlcFU2ZjQ0QVByWm5CdHFuZHZxS295SittSERUTW42b1VRUW5RNmFSWDIvd1lETE80NW5pc2pocEpSV1VpWmcyUitjL201ZXhIdUhXU1ptVzJMeHFpektuSFRGQWFUc1VWTDk3UjBnbjVPOTVGT2JiZWsxMFNpZkVKNTg4eG1kQ1lEeDByVFNTblBJVkdWemY5bDdnV2dVcTkxbUNSM2xkYW9SMjh5OG1uNnp4d3FUaVdqeml6K3VuWmVURUt0cStieG1QbDJTNzlrVlJYeFZkWXZESEN5MW41SDU5M0loWkNZd0toV3V5dmxwQ3JMWVlLKzFnKzU1Z3NxajhYTXc4Zk5mcitrWUU4LzNCdTVJMEFJSVlRUW9qM0lKeFFYS0pWSy92S1h2L0RFRTA5Z01wbjQ4c3N2T1hic0dETm56aVFxS2dxOVhrOTJkalo3OSs0bEpTV0ZXYk5tMWR0LzRzU0ovUGpqandDODg4NDdYTGh3Z1JFalJnQnc1TWdSTm0vZXpJZ1JJeXkxMCswWk9uUW9CUVVGMU5UVXNHTEZDdWJObTRmQllNQm9OREo3OW13QTNOemNtRHQzTG12V3JBRmcrZkxsWEhmZGRRd2RPaFM5WHMvQmd3Zlp1WE1uNDhlUHIxZjJwYW1pb3FKWXVuUXBuMzc2S1FhRGdSVXJWakI1OG1RbVRweElhR2dvVlZWVm5EMTdsbDI3ZHBHZm44OWpqejNXck9PZFBYdlc4dHJBUEdNOUp5ZUhnd2NQV3VxMSsvbjU4ZEJERDlYYnI3bm53TS9QajN2dXVZYzMzM3dUZ0xmZmZwdURCdzh5WmNvVUFnSUN5TW5KWWZQbXplVGs1REI3OW16aTQrUHR2b1kvL3ZHUFBQamdnK2oxZW5idTNFbDZlanB6NXN3aElpS0MwdEpTZHUvZVRVSkNBcE1uVCtiWXNXUHRXb2QreVpJbGJOKytuYnk4UERJek03bjc3cnU1N3JycjZOdTNMelUxTlJ3N2Rvd2RPM1lRSGg1T2VIZzRKMCtlYkxkWTZkTUhrcFBOU1hvN00vMkZFRUpjM25LclM4blhxT2ptYmY5dXFsQlBmMEk5clNjNXRMV0Uwb3dPVTF1K3RRUzRlek94eTBDbnQ1L2NkVEFSM2tHOGxMUU9sYTZLdjUvNkZvMVJaMWwvLytFUFd5Tk1BRTZYNXpwY2Y2VGtQTStkK29ibHNZdndkZk9xdDY1Y1Y4MkxpZXNjbGxpNjFQaTcyKyszMU5wcTZwenp4aHdyVGVmSmhDOVpNWFNSemNiQ1dxT2VsNUxXY2FHcXVDVkRGRUlJSVlSb0VaS2dkOUhJa1NOWnNXSUZLMWV1UktQUmNPYk1HYzZjT1dOejJ6NTkrdFI3UG43OGVLNjY2aXEyYjkrT3dXQmc3ZHExckYyNzFySytYNzkrUFA3NDQ5eDg4ODBPWTFpeVpBbDc5KzVGcDlPUm1KaElZbUlpWUo3RlhwdWdCN2p0dHR0SVNFZ2dKU1VGblU3SHVuWHJXTGR1bldWOWJHd3NEenp3UUlzazZBR1dMbDFLVFUwTlgzMzFGUUI3OSs1bDc5NjlWdHQ1ZTN2WG05WGVGRWxKU1NRbEpkbGQzNzE3ZDVZdlgwNTBkSFM5NVMxeER1Yk5tMGR4Y1RGZmZQRUZBSWNQSCtidzRmcTNsQzlldkppWk0yZGFFdlR1N3RhL2F2MzY5ZU9aWjU3aEgvLzRCMXF0bG95TURGYXZYbDF2bXhFalJ2RFlZNDl4MjIyMzJSMm5MWGg3ZS9QeXl5L3p0Ny85amZ6OGZNckt5aXl2djFaNGVEaC8vL3ZmK2VTVFR5ekwyaVZlSHgvbzNoM3k4a0Nsa2xJM1FnalJTYTNMUHN6OUEyWTF2bUU3K3pIM1JJdU00NlpRY21lZmxyODdzU1hNallwcnRObG9Rd01DdXZQUFViZnpVdExhZW5YcG5lV3BkR2RRUUNTbnlySmMzcmN4S2VVNUxFLzRpbWVIM1dBcFc2UTNHWGsxWlQwRk5aZFgrUlEvZDYvR04yb2xOUWJuRS9RQW1aV0YvQzNoLzNoMjJJMzA4QW0xTERkaTR2WFRteXlscEY0WmVXdVRMczQ1ZWkvdTdEdWRtNk1udVR3bXdDUEgva2VsdnFaSit3b2hoQkRpOGlBSitpYVlNbVVLUTRZTTRmdnZ2K2ZRb1VQazUrZWowV2p3OC9NaktpcUtZY09HTVd2V0xLc0VQY0JmLy9wWFJvd1l3ZWJObTBsUFQ4ZGtNdEc5ZTNldXZQSktGaTllN0ZSTiszNzkrckZxMVNvKytlUVRUcDgralY2dkp6dzhuS0ZEaDliYnp0dmJtMVdyVnJGMjdWcDI3ZHBGVG83NVEybFVWQlF6Wjg1a3dZSUZxTlhxbG5sVEFJVkN3ZDEzMzgyMGFkUFlzR0VEQ1FrSkZCY1hZelFhQ1FnSW9IZnYzb3dlUFpxcnI3NmFrSkNRRmpzdW1POXVDQXdNcEgvLy9reWVQSm1aTTJmaTVXWDdRM1JMbklNNzc3eVRNV1BHc0c3ZE9oSVRFeWt2THljb0tJakJnd2N6Zi81ODR1TGlPSFhxbEdWN1B6OC9tK05NbURDQi8vem5QM3oxMVZjY09YS0VvcUlpZkh4ODZOV3JGMWRmZlRXelo4OUdxVlJTWFYzdGNKeTJFQlVWeFljZmZzaDMzMzNIbmoxN3lNbkpRYUZRMEsxYk42Wk1tY0wxMTE5UFFFQ0FaYWEvaDRlSHpTYThiU0l5MHR3d05qdGJFdlJDQ05GSmJjMVBZSHlYL3NTRldIOGU2eWdPRnAvanBDcXpSY1pTb21CQmo3RXRNbFpMOGxaNmNHMWtYT01iMnRERks0Q1hSdDdLNjZjM2NhZzQxZUcyWGtvUFlnSWppUTN1eGRDZ252UVA2SWE3UXNsRFIvOUx0bzFaMHg0S053WUhSbkZHbll2V3FIYzV0dlRLQXA1T1dNUHp3Mjhpek5PZjkxTzNrbHgyd2FsOWxTaXM2cVdiWEk2Z2JmaDd0T2NNZXRmUFMxR05tcWRPbUpQMC9md2pBUGd3ZFRzSGlzOVp0dW5pRlVoWUM5ODlFK0R1UTRDN1Q1UDJWZEp5NVpxRUVFSUljV2xTbUV5bWp2cDVVSWhMMnJadDIzajExVmNCZVB6eHg3bjY2cXViTkU1aFlTRzMzbm9yQUZkZmZUV1BQLzU0aThYWUd1NjQ0dzd5OHZLSWlJaXcxSzF2RnlvVnBLV1o2OUtIaGJWZkhFSUlJV3hhdUdkVnF4L0QyODJEQndmTVlWTFhRYTErTEZjZEtrN2w5ZE9iNnBWdWNVYXdoeS8vdmVLQlZvcXFjWGY4OGc1cWZiWFQyeS9vTWJiWk0vdFBxako1OXRRM0RyZVpFVEdVUHcyOHhtcjVmODd2WkdPT2RlbkN3WUdSdkR6aVZ2UW1JMm5xZkpMTEw1QlVkb0hUWlRsVUdweWZ6Unp1RmNTa3JvTllkK0ZRdmVYRGc2TjVmdGlOOVphcDlkWGM4Y3M3K0xwNThzWEUrbVVZZjhnOXhzZHBPNGdONnNrTHc1ZlkzQS9nMHdsL3RFb0VQM2prUCtSVWx4RGc3c09uRS81b0ZlT1Jrdk84bUxUV2Fya3pXdUw4TmRXUHVjZjVNRzE3ay9iMWRmUGttZGdiT0tuS3N2UXVxUFhSK1B0YVBFSGZISzcrVGpteWJrcnp5b2dLSVlRUW9uM0lESG9oV3NtSkU3L2RzajVvVU5NVEF5MDFUbHU0ZVBFaWVYbDVRQWVJTlRnWS9QMGhOMWNTOUVJSTBVbHBERHBXbmQ3STF2eVRYQnM1aW1IQnZSdzJrV3oxZUl3NkVsWFp4T2NsY0tRa3JkM2lhQ3ZlYmg0c2RHRld2d2xvZUI5anZxYU1WU2tiQVJnUkhNMnNic01KOFBDMlN0amJtNzArUERqYVpvSyt0b21ydTBMSm9NQklCZ1ZHc3JESE9JeVkrQ0IxbTFQTlNRRUthc3Fza3ZPTjhYS3p2c05RMTRUWjRtMGh4TFA5N3Q1MHBRWjlRMVVHTGMrYytycEpkMGNJSVlRUVFyUTFTZEFMMFFyeTgvUFp1WE1uQUpHUmtmVHExYXRKNCtoME9yNzV4dndGVktsVU1uNzgrQmFMc1RWOCtlV1hsc2NUSmt4b3gwaCtGUmtKWjgrYXk5MUlrbDRJSVRxdEJGVW1DYXBNRkVDa1R5aEJucjc0dW5uaXBtajkwaEo2azVGcWd4YVZ0cEs4NnRJT1c4cWtOU3pxTWQ1U285MFpYMmZ0NTZaZUV5MUorbXFEbGc5U3R6SW5jaFF6dThVUzdoVmsyVGJhcnl1WmRXclQ1MnZLS05GV1dOVVdqdzNxaVp0Q2FkV0l0NzkvTjVzeEtGRndUcDNuZE14TjRXZWo4V3BIVFNSSCszWnh1UDdlUXgrZzBsWTJhZXdRVDMvZUgzZVAzZlVhRjJ2UTErV3VVR0s4ekpzdkN5R0VFT0x5SVFsNklWeTBZY01HNHVMaTZOR2poODMxK2ZuNUxGKytISzFXQzhDTk45NW9zNjc5TDcvOGdyZTNONk5HamJJNWprYWo0Wi8vL0NmcDZla0FUSjA2bFlpSWlCWjZGYTdKeXNvaUpTV0ZxNjY2eW1ialY1UEp4TGZmZnN1bVRac0FjOFBZYWRNNlFLTzZnQUJ6MDlpTEZ5VkJMNFFRQWhPUVUxM0NnSUJ1TExQVFFQYW4zQlA4TDMyMzAyUGUwV2NxMTBUYS9sdStJdUVyVWl2eW14S3FYU3BkRmJmcys3ZEwrM3d4NlNHcm11Y0E1eXNLZURyaFN4dDcyT2RzU1o0UVR6L205eGh0dGR6V0xQbGFCNHZPb1RNYVdOcDdpcVd4NTVVUnNVenBPdGhxMjJ1NmoyUjE2dFo2eTVMTExqQzV3YmJlYmg0TURPaHVhUkJhcTMrQTdRUjlxYmFTOHhVRjlsOVlIYkZCUFZFcWxDNzNFWWp3RHJKYTFtRVQ5SDVkN2E2ck10UlFXRlBlNUxGTmpWeXVxalpvbXp6MjZOQitMT3Mva3g5emp4T2Zkd0sxWHRQa3NZUVFRZ2doV3BzazZJVncwZDY5ZTNucnJiY1lPblFvbzBlUEppb3FDazlQVDFRcUZhZE9uV0xQbmozb2RPWXZyK1BHaldQdTNMazJ4emwvL2p5ZmZQSUpVVkZSakI4L25uNzkrdUhuNTBkbFpTWG56cDFqNTg2ZGxKV1ZBZEMxYTFjZWZQREJObnVORFpXWGw3TnExU3JlZi85OUprNmN5T0RCZ3drT0RrYXIxWktkbmMzUFAvOU1WbFlXQUc1dWJqejU1SlB0MXlDMm9ZZ0l5TWlBNm1wenNsNElJVVNuNTZaUTRxMjAvWGZLMVZuMUhnbzN1Mk1wbldnODN4U3UxcTIzeDRTcHhjWnFLRGFvSjE0MjNzRkdiV0FBQUNBQVNVUkJWSmZEeGFtTUMrdHZkNy92c2cvUzB6ZU03S3BpRHBla1VXM1Eya3pRVHdzZnd2L1NkOWRMNHA0dXo3VkswQU9NRE9sZEwwRWY1T0ZMcEUrSXplTzdVbnBvWnJkaFRBc2ZRcjVHeFphOGsrd3FTS0xVaWRuazRWNkJWc3ZLdEZWT0g3ZXQ5UGJyNnJERXpZV3FrbWFONzZGMGM3aStPVFBvUjRmMkljVFRqOXQ2VCthR1h1TTVVSFNPM1FYSkpKUm04c0RoajJ4ZXNHcm91ZUUzTWlnZzB1NzZiN01QOEYzV3dTYkhXS3UxZmdlRkVFSUljZW1RQkwwUUxxcWREWitVbEVSU1VwTGQ3YTY1NWhyKzlLYy8yWnc5WDNlY25Kd2MxcTYxMzdocnlKQWhyRml4Z3FBZzY5bFdiYVUyVnJWYVRYeDhQUEh4OFRhM0N3c0w0K21ubnlZMk5yWXR3M01zT0JqYzNNeXo2SHYzYnU5b2hCQkNkQUFLQjhrNWZRY3JpK0doY0p6RTdBampHekZabFpCSnIxTitwcGJCWkdSanpsR0hDWHFBdDg3K1pCa3ZzU3liM09wU3E0UzZ0NXNIVjBZTTVjZmM0NVpsWjhwemJZNDNMTGdYWDJidXN6eVBEZXBwOTlpSGlsTWR4bGJYb0VCejhyYWJkekIzOUpuSzBqNVRTQzY3d0phOEJNcDA5cHQrUnZtR1dpMHIwVlk0ZmR5MjB0aDV5cW9zYXRiNHRpN2cxTldjR2ZSeG9YM3JIV2RhK0JDbWhRK2hURmZGaTBsck9hZDJmR2ZMdFBBaERwUHpXVlZGZkpXNXY4UDkvMElJSVlRUWx5WkowQXZob2hVclZyQjkrM1lPSHo1TWVubzZwYVdsR0kxRy9QMzlpWWlJWU5pd1ljeVpNNGZlalNTRGI3cnBKcUtpb3ZqbGwxODRlL1lzaFlXRmFMVmFmSHg4Q0FzTEl5WW1obW5UcGpGMnJQUE4xVnJMMEtGRGVmMzExOW05ZXpkSlNVbms1dVpTWFYyTnA2Y25RVUZCREJnd2dISGp4akZ6NXN5T00zTytscHViT1VsZlhBdzllNXFmQ3lHRTZOUWN6ZHpWZHFEWnJER0JVYncwNHBaV0c3K2Zmd1JmVDM2azJlTWNLazdsNWVUdjZ5M0xyU3BCYTlUanFmenQ2OGJld3RNVTFhZ2JIYTloc245ci9rbCsxOGU2ZE42YzdpUHJKZWpUS3d1c2pnbm0xMW0zRG4xc3NPMEV2Y2FvSTZIVXVYSTFBZTQrZFBNT3JyZE1pWUxZb0o2VTFGU3cvV0tpM1gwSEIwWlpMU3RwWWgzMzFxSUFyb3h3UE9FaXNTeTdXY2Z3Y25QOFZWVFR4QVI5SDcrdWhEWG9SVkRMejkyYjNLcFNoL3Y3dVh2Wi9IbXJaY1RFbTJjMk8wek9qd250eTBsVlZvY3RYU1NFRUVLSWprVVM5RUs0eU4vZm53VUxGckJnd1lKbWplUHU3czYwYWRNNlJxMTJKOFRHeG5hc21mR3VpSWd3SitoVktxbEZMNFFRbDZHNytzMWdlTER6RGRrRDNPMlhQSnZUZlNRVHVneDBlaXhISlVBZUdYeWRVd24vU24wTlQ3bFlDNzZqTTJJaXU2cVlmdjYvOWM5WmYrRndrOGJhWFpETTdYMm1XcFVsNmVrYlJreGdsS1Y4amNGa0pLM2lJakVORXVDZVNuZDYrM1VscmVJaVlIOEcvZkdTREhRbWcxTXhEUXJzYm5lZG84UzF0NXNIZmZ6RDZ5MHpBUVdhTXFlTzIxYkdoUTJnbTQxYStYVWxsR1kwNnhnK2JwNE8xemQxQm4zZDJmTU5uVlJsVW1tb2Niai83L3RlNmZEM2VsMzJJY3ZQVWtQOS9DUDRmZDhyR1JyVWcrMFhFM243N0UvT0JTMkVFRUtJVGswUzlFS0l5NStQRDNoNlNvSmVDQ0V1VStGZWdmVHk3ZElpWXdWNStCTGs0ZHNpWXpXVzRLeWwxdHN2aDNJcFM2OHNzQ1RvVDZneVNhOHN0SnAxN294U2JTVUpwWm1NQ3JHK08zRjZ4TkI2OWVWdEplZ0JCZ1owSjYzaUlpR2VmdlR3dGYxWjRHRHhPYWRqR3VpZy9Na3BWUmJoZHM3OXFKRGVWaGNhTG1yS21sWE9wVFVzN2puTzRmck15a0pVdXViVnpmZDJhNTBTTjJQRCt0bGR0Ni93ak1OOVI0YjA1aW9IZHc1a1Z4V3pKbk8vMWZJd1QzK1c5cG5LdFBBaGxyTjdWVVFzeVdVWDJPSGdiZ29oaEJCQ0NKQUV2UkNpc3dnSU1DZm9oUkJDQ05FbXNpdUxBZk1NOGMvVGYyN1dXRHN2SnRsTTBFL3NNcEFQVTdkWnlvMmN0ek96ZVZCZ0pKdnpUakRhenV4cXZjbklZUmZxenc4SjZtRnplYkcyZ255TkNvMUJ5eHRuZnF5M1RtdlVNOE5HOGplOVRzeW55M081KytEcWV1dU5tSnlPcXlWTUN4L0NnQUQ3ZHdnQTdDazgzZXpqK0xwNU9WemZsQ2F4d1I2K2RpK2VHRXhHaHowRy9OMjkrZFBBT1hiWEd6SHgxdG5ONkJ2Y1pYRnQ1Q2grMTJlYVZXa2xnR1g5WjVKV2NaRk1HejBaaEJCQ0NDRnFTWUplQ05FNTFOYWhWNm5NajRVUVFnalJxckorVFVydUt6eHR0eVNJc3c0WHA5cXNMKy92N3MzbzBINlcyZTlwYXR2SHFVMDRqN0dUb0QrcHlxVEt5Um5iN2dvM0JnUjBzN2t1VVpVRmdFcFh4ZTZDNUhyclFqejkrTXZnNjZ6Mk9hZk9BNkNyVnlCYW81N2lkbXdZNitQbXllMjlwempjeG9pcFJXYUZOMWJpcGtydnVCU05MZVBDK3R0dEFYMUtsVVdGWG1OMzN3Y0d6Q2JVVHUxNmdPK3lEdGhzTHB0ZFdZeUhqZVE4bU1zclBSRXpuMGVQZlVwTkIrcHZJWVFRUW9pT1JSTDBRb2pPSVRqWTNDQldFdlJDQ0NFdUExOW4vY0twWDVQQmpYbCsrRTFXWlZVQWNxdExlZS9jRnFlUCtlVFFoZmcya2xTdEs3dXFHTDNKeUJjWmU1emV4eDZOVWNleDBuU3VDQnRndFc1YWVJd2xRWjlUWFlMQlpNUk5vYXkzVGFSUENNRWV2b3dJdHA2RkQvQkw0Vm1uWXhrUTBNM21iR21BUkpYOSt2TTNSMCswaWd2Z2NNbDVSb1gwNXBIQjExR29LV2Y1eVRYdFZ2TG12djZ6Q1BNS2NMak4wWkx6bExaQVUxdC9EMitINjUyOVlGTFh1TEQrZHRmdEs3SmYzbVp1WkJ3VHVsai9iTlU2b2Nya3k4eDlOdGVkS3N0aVk4NFI1a2VOc2JrKzBpZUV1L3ZONEoxejhYYkhGMElJSVVUbkpnbDZJVVRuRVJ3c1pXNkVFRUpjRnJLcmloMDJJM1ZHdFVIcjBoZ0dKeHVvMWlyV1ZyRCt3bUh5VzZnQjZyN0NNellUOUdQQyt1SHI1a21WUVl2QlpDU3Z1cFR1UGlHa1Z4Wnd1anlYMDJVNXBKVG4wTnV2cTgyNjV3YVRrWU11bExjWmFxZkpMRUJpbWUyTEpyMTh1ekN6MjNDcjVRVTFaVXp1T29nYmUwMUFpWUlBZjIrZUhycUk1MDk5NDNURDJwWXlJMklvVThOakd0M3UreVkyKzIzSVViTm12Y21BMXFoM2FUeHZwUWZEUTZKdHJqTmk0bUNSN1hNOEpLZ0hkL2FkYm5mY3dwcHlYa3ZaNkxEUTBHZnBleGdaMHR0dUw0eVozWVp4clBROHZ4UTUzK2RBQ0NHRUVKMkhKT2lGRUoxSFFJQzV6RTExdGJseHJCQkNpTXZDcXBTTk5tY20yL0pvekhXTURiWGRSUEtrS3BPWGs3NTM2ZGgzOUozR05kMUgybHkzNHVSWHBOb29pZEZRMjFZWWIxdjJaaDAzeGJHUzgraE5SdHdibkdzUGhSc1R1d3hpMjhWVEFMeVN2SjdDbW5LckJPK1M2QWsyeHoxVmx1MVNvOTZoZHVyUEY5V29iVjZNOEZDNDhkQ2dhMnpleGRERks1QWx2U1phamYvRWtQbThuUFM5VmYzNTExSit3RjNwWm5YYzVob2VITTM5QTY1dWRMdGpwZWtrbDExbzl2RUFRaHlVazZsb1FubWIwV0Y5OFZDNDJWeVhxTXF5ZVk3RHZZSjRJbWErMWM5VUxaM0p3S3ZKNjFFN0tJMEQ1Z3NLYjU3WnpNcFJTMjJlWnpDWDBEbGJudGV1Sll5RUVFSUkwVEZKZ2w0STBYa0UvSHJMdGxvdENYb2hoTGlNNkV3R3AyWWI5L0VMdDlza0ZPQk1lUzRhRit0RUc0ejJqNnMxNmwwZXI2TlNBRDZOTlBXMHhmQnI4OWFXVUdYUWtseDJnZUhCdlFCejJadWpKZWY1cGZBc1Iwck9XN2JMcVM2eDJsZUpndkUyWnQrRHVVYStzOXdWYnNRRVJkbGNaKzl1aFBzR3pLS2ZmNFRWY3IzSndJNkxpVnpkYllUVnVqR2gvWGhvMERWV2pXWlBxREx0eHFaVTJLdSs3bGgvLzI0OE9lUjYzTzBrdDJ1MVJMUGZXbTRLSllNRGJUZHpCVkRybkw5Z1VtdFNsMEYyMSswdnNpNWhGT2podzdQRGJpREl3OWZ1ZmgrbWJuZTZmMEpheFVYV1pSOWljYy94TnRmN3UzdnowS0JyZVBiVU4wNk5KNFFRUW9qT1F4TDBRb2pPdzlQVC9LK3FxcjBqRVVJSTBjYjgzYjE1TEdhZTNkbXRBQWVLcGZ5RVBVT0RldHFkWld4cXczc0E5aFdlcGx4WHhmNmlNeHd0U1hlNkRFcHNjRStiaVZpRHljaEJGOHFPeEFSRzRhVzBMcE1EdnpXSXJldkdYbGN3SXlMVzV2YmI4aE41UDNVcllaNEJOaThjVFFzZlFvbTJray9UZHpzVlc1ZEdhc2ZiTWlxa04wL0VMTEJaK3FlaHpibkhTZisxOFc5ejNkRm5LaUdlZm5iWGwrbGMrNnptcGZRZ0xyU1AzZldIR3BRd0NuRDM1dmxoTnhIcEUySjNuMjBYVDdFMS82VGQ5WjVLZDd5VUhuaTdlZURqNW9tM213ZW55M09vTW1qdDltb1lIaHpOMWQxR3NDVS9vWkZYSklRUVFvak9SQkwwUW9qT0pTREFQSU5lQ0NGRXB4SGk2Y2V6c1RjNFRNYWxWeFp3dnFLZ0RhUHFtSmIwbW9qQlpFUm4xRk5qMUtNM0dnajE4dWU2cURpNysxVHAyNjZoNlpiOGsyeHhrRFMxWjZLZDJkVW5WVm1ObGkrcGE0U2RHdWNBcHhvMGlMMDVlcUpWK1pwYWVwT0JiN01QQVBENm1VMnNHblU3M2J5dG05Z3Y3REdXQWswWlArV2RjQmlYRWdYWDl4amJXUGoxek93MmpQdjZ6M0txUEZSdWRTbi9zM09oUUltQ3VWRnhhSTE2YWd3NnRFWTlXcU1CblZHUDNtUkEvK3RkRk41S0Q3cjVCRE9sYTR6ZE1rRzFTbXBjS3dNekpyU3YzUXNuNXlzSzZqVzFEZkgwNDVuWUcranQxOVhobUQxOXczaGw1SzE0S056eFZMcmg1ZVpoVHNyLytsOUhGL3NjdWJQdk5JNlZubStSMGtSQ0NDR0V1RHhJZ2w0STBibjQrcHJyMEd1MTV0bjBRZ2doTG10eElYMTRhTkExRHN0WUFIeWV2cWVOSXVyWWhnWDNhalI1MmxCUlRYbXJ4TEs0NTNodTdUMjVSY2F5bDB3ZEdkS2I3NmI4eGVhNlB4LzloT3lxNG5yTDdDWG9DMnZLS2FneDE1OTNVeWo1UTk4cnVUWnlsTjE0dnM0NlFQR3ZDZHBLZlEydkpLL24xWkczMmt3eTM5UC9Lb3BxMUJ3cFNlT2xFYmZRelRzWXRiNmFhcjBXbmNtQTBXUWt5amVNTURzMTNSdmU0ZUR0NXNHeS9yT1lIajdFYm54MUdVeEczamp6bzkyN0ZZeVltTlZ0T0QxOXc1d2F6eG41R3BWTDIwL3Nhcis4elpHU3RIclBINCtaMzJoeUhtQlFnUDBTUE0zaDQrYkpId2ZPNFhrcGRTT0VFRUtJWDBtQ1hnalJ1ZFN0UXgvV2NsOGtoUkJDZEN3UjNrSGMzbnNxa3h3azdtcjlVblNXWTZYcGJSQlZ4M2U0T05YbEJIMXJ2WGRLaGFMSnM1U2RwUUFVZG83UmNIbUF1dzk5YmRTU0IwajhkZlo4cUtjL1Q4VE1aNUNEK3VwcEZSZjVMdXRBdldXWmxZVzhlMjRMand5YWE3VzlFZ1dQeFZ6SDB3bHJTRlJsRWRNcnltRjVtSWFxNmpSYzlYWHo1Rjl4ZDlpY3JXL1BCNm5iT0tmT2M3aE5naXF6UlJQMEowb3puTjdXeDgyVE1RNTZTOVR0VHdCd3NEaVZtRURiZlFUYXlzamdhS2FGRDJGM1FYSzd4aUdFRUplcko1OThraU5IamxndFZ5cVZCQVFFRUJRVXhLQkJneGd4WWdTVEowL0d6OCs1djZ2WFhuc3RPcDExZjZIYWNmdjI3Y3ZVcVZPWlBYczJIaDZPeThlWlRDYU9IajNLenAwN09YMzZORVZGUldnMEdqdzhQQWdLQ3FKWHIxNk1HVE9HK2ZQbk56b1dRRVpHQnZ2MjdlUFlzV1BrNStlalVxa3dHQXo0K3ZvU0VSSEJ3SUVEbVRCaEFsZGNjVVdqWTJWbFpYSFhYWGRabnIvenpqc01IRGl3MGYwQTFxeFp3OGNmZjJ4NS92VFRUek45K25TbjlsMjVjaVZidDI0RjRKTlBQaUVxcW4zL1hyY2xTZEFMSVRvWEh4OXdjK3RZQ1hxVkNrcExvYm9hM04ybEJJL29QQUlDUUs4My8xNkdoa0pRVUh0SEpDNERrVDRoTE9neGxoa1JzWFpycHRlVnIxSHh6dG40Tm9qczBuQ2s1RHgzOW5YdVN4U1lHNk9lTHM5dHhZZzZqdEdoZmV4ZU1FZ3NNOWVmdjdmL1ZRNlQ4elZHSFcrZTJZelJSdDMrbnd0U0dCRWNiYk5tdmNhZ3cwUHB4dkhTREc3c05jR2x1T3MyemEweWFObGRrR3kzOUU1RGE3TVBPVlZTS0VtVnpYV1I5c3NndWFLZ3BvelQ1VGxPYnoraHl3QThsYmEvMXBicHFraHRjSEZoYTE0Q04vZWE2RlRkL2RiMCs3N1RPVktjUnFXaHB2R05oUkJDdEFpajBVaFpXUmxsWldWa1pXV3hkZXRXM252dlBlYk5tOGR0dDkyR3Q3ZDNzOFk5ZnZ3NHg0OGZaLzM2OWJ6MDBrdDA3V3I3anEzYzNGeGVmZlZWa3BPdEw5VFcxTlJRVUZCQVFVRUJSNDRjWWVyVXFYYkhxUjNybzQ4K1lzOGUyM2VEcXRWcTFHbzFxYW1wL1BqamoyemF0QW5QUnFvSmJObXlwZDd6clZ1M09wMmdiK2pkZDk5bHpKZ3grUHZidnROUG1FbUNYZ2pSK1FRRWRKeEdzWm1aWURSQ1lDQkVSSmhMOEFqUm1WUlZtUzlPbFpTWUwxWkYyNi92TElRemhnWDNZa2JFVUtlUzgwVTFhcDQ1K2JVa3lPcklxUzZoVkZ2cDFBenRqTXBDWGp2OVF4dEUxVEdNRGV0dmQxM3REUHAzenNiVGExUlh1dHVZb1c0Q1hqLzlJMWxWUlhiSCtTQjFPNE1EbytyMVMwaXJ1TWpMeWQ5VFhLUEdUYUdreHFpelcyL2Rsa1BGOVV1OHJNbmNUNlJQQ0ZPNnhqamNiM2RCTXA5bC9PelVNWkxMTHpnZFQyTStPYi9McGJiRFV4MlU2amxXa200MVZwVkJ5L2FMcDVqYlFoY1VtaXJJdzVlbGZhYnlmdXJXZG8xRENDRXVkemZlZUtObEJyckJZRUN0VnBPWGwwZEtTZ29halliS3lrcldyRm5Edm4zN1dMNThPWDM3MnI4cnExWm9hQ2dMRnk0RXpEUGhxNnFxT0h2MkxNZVBIOGRrTXBHUmtjSHk1Y3Q1OTkxM2NYTnpxN2Z2eFlzWGVmamhoMUdwek9YY2xFb2xjWEZ4UkVaRzR1Zm5oMXF0SmlNamc5T25UNlBYMnk0dlYrdnc0Y084K09LTFZGYisxbXNsTkRTVUlVT0dFQklTZ2tLaFFLVlNrWmFXUms2T2N4ZS9qVVlqMjdadHM4Um1OQnJadm4wNzk5NTdyMU16K1JzcUxTM2x3dzgvNUpGSEhuRjUzODVFRXZSQ2lNN0h4OGVjQ0d4dmFXbm1pd1hoNGUwZGlSRHR4OWZYL0M4c0RDNWVoUFBud1lrUHhVTFlFNStYd1BtS0F2NGFNNTh3cndDNzIyVlVGdkpTMGpvS1c2bCtla3N3bWt4b2pOYTNVUU1ZVElaV08yNWlXVFpUdWc2MnVVNXZNcEJlVWNEUEJTbkU1eVdnYThVNE9oSTNoWktSSWIxdHJpdW9LYVBnMTU4anRWN0RTNGxyV1RscUtUNXU5V2VuZlphK200UEY1eHdlcDhhb1kxWEtSbGFPdWcxM2hScy9GNlR3enJsNFMvMTNnOGxJZGxVeC9mMjdPUlgzbnNJVU1pc0xyWmEvZGVZbndyMkQ3TlpaL3lrdmdROWNTQnlYNjZySjE2aGNLcDFqeXc4NVIvbWx5UEY3VkZlSXB4L0RnbnZaWGQrdy9uemQ0MXdUT2FyRlNpaVpBSjFSaitiWEpyazF4bC8vYTlBeklLQ2IzVWE4VTdvTzV2OHk5cmpVcUZnSUlZUnJicjMxVnB1enR3MEdBN3QzNythTEw3NGdLeXVMN094c0huMzBVVjUvL1hYNjlPbmpjTXpnNEdCdXZ2bG1xK1VwS1NrODhjUVRhRFFhenA4L3o0RURCNWcwYVZLOWJkNTk5MTFMY243OCtQSDgrYzkvcGt1WExsWmpxZFZxMXE5ZmJ6Y3BmdURBQVo1OTlsbU1Sbk16OWlGRGhuRFhYWGN4ZlBod205dm41T1N3WWNNR0ZBckhmL3VPSFR0R2NiRzVCOCtrU1pQWXMyY1BhcldhZ3djUE1ubXlhNzJCdW5UcFFsRlJFVC8rK0NPelpzMGlOdGI2TGtGaEpnbDZJVVRuVXp0TFhhMytyU1o5Vzh2TUJIOS9TYzRMVVZkRWhEbEpuNWtwTStsRnM1eFQ1L0hvOFUvNTI1RHJiZGFhM2xXUXpPcHpXNm14ay96dUtNNm9jN2xsMzcvYi9ManZuZHZDLzM2ZHhXekNoTkZrUW04MG9ETVo3RFlLdmR3RmVmaHlWcDFIYkZBUDNCWDFaOExWenA2dmRhRzZoTGZQL3NUak1mTXR5OWJuSEdIZGhjTk9IU3U5c29CUHp1L0dVK2xtYzUvc1N1Y1M5RWRMenZPMm5mSk5PcE9CVjVLK1o5V28yNjB1WkszTlB1VDB6UG02enBibk5UbEJYMlBVOFhYV0w2ek5QdVRTZm1wZE5hOGtmYy9Fcm9NWUc5b1BQM2N2eXpxOXlXaTNsbjIrcG93anhXbU1DK3VQeHFDalRGZEZtYTZLQ3IyR0NwMkdTa01OVmZvYUt2VWFxZ3hhTkFZZDFRWXQxWG90R3FNT2pVRkxqVUZIdFVGblNjYmI4NGUrVnpJdmFuUzlaVVpNYk1rN3laZVpleVU1TDRRUTdjVE56WTBaTTJZd2VmSmszbnJyTFg3NjZTY3FLeXQ1OHNrbitmREREd2xvUXE0Z0ppYUdlZlBtOGMwMzVrYmdwMCtmcnBlZ3I2eXM1TUFCY3grYWdJQUFsaTlmYnJlc1RrQkFBRXVYTHJXNTdzS0ZDN3o4OHN1VzVQd05OOXpBUGZmY2cxSnAvdzdTcUtnbzdyLy8va1pmUTN5OCtiT0RoNGNIZDl4eGg2VjB6cFl0VzF4TzBDOWF0SWdQUHZnQWdEZmVlSVBWcTFmajdpNnBhRnZrWFJGQ2RENjFDZnJxNnZaSjBLdFU1ckkyRWJZYnpRblJxVVZFbUdmUnExUVEzTHlabUtKeks5ZFY4OHpKcjNsbzBEV1cyZUNGTmVWOGtMcmQ3cXphcGtpcnVNamV3dE4yWTdnVVZSdTBWQnUwN1IwR0d5NGNaV3RlNC9YUFcwdmQ4MWVpcmVENVU5L2dyZlJnUkVnMGs3b09ZbXhvZjd6ZFBFZ3N5N2JhZDMvUldYN0tPOEdjN2lQNU52c0FYMlRzZGVuWW0zS1AyVjEzdnVJaUU3c09SSUVDRXlZTUppTTZvNEVxZzVZeWJSWFpWVVVjS0RyWGFQTmVsYTZLVjVMWDg5TElXL0JRdUtFMTZsbWR1cFdkRjVOY2lyWFdPWFVlVThNZGw4MEIwQnIxcVBVYWltdlU1RmFYY3FZOGh3TkY1MURwWEM4L3FEY1pPVnlTeHVHU05Od1ZTa2FGOUdGNnhGREdodlhqZEhrT1ZRNStqbDgvc3dsTTJMMUxwYVY4bWJtUEtlRXhCSHVZUDM4ZUw4M2d2K2Qza2wxVjNLckhGVUlJNFJ4UFQwOGVmZlJScXFxcStQbm5ueWt1THVhenp6N2pnUWNlYU5KNGRXZmYxOVRVTDZOWVVGQmdTYXIzNmRPbnlUWHZWNjllVGRXdlpYdG56NTdOc21YTG1qUk9RNVdWbGV6YnR3K0FLNjY0Z3Q2OWV6TjA2RkNTa3BJNGRPZ1FLcFdLWUJlK28vWHQyNWZaczJjVEh4OVBabVltWDMvOU5iZmVlbXVMeEhxNWtRUzlFS0x6OGZRME40cXRhYWVhdzZXbDVwcnpRZ2piQWdNbFFTOWFoTjVrNExYVFA1QmJYVUsxUWNlbW5HUG9XN2dreTY2Q1pIWVZXRGY0RXMxWFk5UjF1THNjTkVZZEI0dFRPVmljaXFmU25iR2gvVWl5a2FBSCtPLzVYYVJYRkRqVlpOVVZQK1FlNHdjSENYeFhwRmJrODFIcWRxN3ZPWTVYazlmYkxJZmpyRzM1cHl3WEJVd20wNjhYRDh3WEVQUW1BenFqZ1JxRHptYUQzSlpRTjFudjUrWkZxSmZqWm5RYVE5djhiRlVidEh5YXZwdnJlNHpsditkMzJaM1ZMNFFRb3Ywb0ZBb2VmUEJCRGgwNmhFYWpZY09HRGR4MjIyMEVCUVc1UEpaYXJiWThqb3FxZnlkbjNZUjhUazRPSnBPcDBaSXpEYVdtcG5MdzRFSEFYRy8rVDMvNms4c3gyck5yMXk1ME92UGZ4eGt6WmdCdzFWVlhrWlNVaE1GZ1lNZU9IU3hhdE1qcDhVd21FOHVXTGVQZ3dZT29WQ28rLy94enBrMmJadlcrQ0VuUUN5RTZLeCtmOW1zVVcxMHRzK2VGY01UWEZ3b0syanNLY1JsWms3bS92VU5vVjR2My9LdTlRN0RJMTZoWXVHZFZlNGZSSXJSR1BmdUt6amhjMzlMSitkYXdKZjhrdXdxU20xMitTR1BVa1Z0ZDJrSlJOVStsb1liS3FvN1QvSG5ueFNSMlgweHV0WXNUUWdnaG1pOGtKSVFycjd5U3paczNZekFZT0h6NE1ETm56blI1bk5xU01CNGVIbFlsWWJwMzcwN1hybDBwTEN5a3VMaVlOV3ZXY01zdHQ3ZzAvdTdkdXkyUEZ5NWNpSmVYbDRPdFhWTmIzc2JQejQveDQ4Y0RNRzNhTk41NTV4ME1CZ05idG14eE9VRWZFQkRBL2ZmZno4c3Z2NHhPcCtQZi8vNDNLMWV1YkxHWUx4ZjJpeE1KSWNUbExDQUFLaXJhNTlqdTdyK1YyUkZDV1BQMU5mK2VDQ0dFYUJPZHRiZEFXNUxrdkJCQ2RIeHhjWEdXeHlkT25IQnBYNlBSeUVjZmZVUmlZaUlBZDkxMUYyRmhZVmJiMWEwci81Ly8vSWVYWDM3WjBwVFZHY2VPL1hZWDNZUUpFMXlLMFpHY25CeFNVbElBbUR4NXNxVTViV0JnSUdQR2pBRWdMUzJOdERUWFMwWE9tREdEc1dQSEFuRDgrSEcyYmR2V1FsRmZQdVRicnhDaWM2cGJoOTdIcDIyUFhlZVdOeUdFSGZKN0lvUVFRZ2doeE9WTmZRcXFzekdwelVsdGRHV1d4OHJZdDhDblY1dUdVN2YwaXFPa2VWbFptYVVSck1GZ29MaTRtSU1IRDVLWGw0ZW5weWQzM25rbml4Y3Z0cm52dGRkZVMwNU9EbDkvL1RVQU8zYnNZTisrZlN4WXNJQWJiN3l4MFJydkdSbm1VbWsrUGo1RVIwZTc5UG9jcVowOUQrYXlOblhObURIRFVsWm55NVl0VGpXYmJlamhoeC9tN3J2dlJxUFJzSHIxYXNhUEg5K2tScnlYSzBuUUN5RTZwOXJid0txcTJqNUJMNFFRUWdnaGhCRE5ZQ3pZQWhmWGd6b1JoVWN3cHBKOTdSMlNhQTJoazBDbmdvQlk2TFlJWmRlckd0K25JOU9YUWNrK1RBVS9ZcnI0SStqTHJiY0ptZGoyY2YycWJzMzVzckl5dTlzVkZ4Znp3UWNmV0MxM2MzTmp5WklsVEo4KzNlRng3cm5uSG1KaVluajc3YmNwTGk2bXBxYUdyNy8rbWcwYk5uRDk5ZGR6eXkyMzRHdmpydnVhbWhxMFdxMVZyTTFsTkJvdHM5cERRME1aTVdKRXZmVVRKMDdFMjlzYmpVYkRqaDA3dVBmZWUzRnpjM1BwR0JFUkVmenVkNy9qL2ZmZnA2eXNqUGZmZjUvSEhudXN4VjdEcFU0UzlFS0l6cWsyS2Q5ZWpXS0ZFRUlJSVlRUW9nbU1TWStBVVljaWRBcEUzNDhpTUJiWDJreUtTNG1wUEJIVWlaanl2c0ZZOENQS29SMm50NHpUcXJNd3BhM0VsTFBHL053OUFFWDR0UkE2R1lWUFR3aWQ3SGovTmxLYi9BYWFWTnZkWUREdzJXZWY4Y1VYWDdCNDhXTHV2dnR1bEVyYjFjVW5UNTdNNk5HaitlNjc3L2oyMjIrcHJLeEVvOUd3WnMwYXRtN2R5bU9QUFdZcExWT3JxazRmUFU5UFQ1ZmpzK2ZFaVJNVUZwb2J4VStmUHQwcVptOXZieVpPbk1pT0hUdFFxVlFjT25Tb1NlVjFGaTFheEk0ZE96aDM3aHp4OGZGY2ZmWFZEQjgrdkVWZXc2Vk9hdEFMSVRvdmYzOHBveUdFRUVJSUlZUzRaQmdUN29hQVdKVEQza1lSZFRPS3dOajJEa20wTWtWZ0xJcW9tMUVPWHczK2d6QW0zTmZlSWJuRWxMWVM0LzdwbUhMV29JaStGK1hZNzFGZWxZNWkyRHNvb203cE1NbDVxRDlyM2xHcG1iNTkrN0oxNjFiTHY0MGJOL0xoaHgreWJOa3lRa0pDTUJxTmZQUE5ON3o1NXBzT2orZmo0OFBTcFV2NS9QUFB1ZjMyMi9INWRTSmhjWEV4VHo3NUpELzg4RU85N2YzOS9TMlAxUzJZeTNCVTNxYldqQmt6TEkrM2JOblNwT01vbFVvZWZmUlJ5d1dBMTE5L0haMU8xNlN4TGplU29CZENkRjd1N2xEbkNya1FRZ2doaEJCQ2RGVEdwRWNnZUFMS1huZTFkeWlpblNpajc0WGdVUmlUTDRIU0lPcFRHSDhlaFNsMUpZUk9Ram4xR0lyQkwzV29oSHhEWjgrZXRUenUyYk9uMC90NWUzdlR1M2R2YnJqaEJ0NTc3ejFDUWtJQTJMUnBrMU5OVmYzOS9ibmpqanY0OU5OUG1UWnRtbVg1VzIrOVpXbmNDdURoNFdFcGZhTlNxYWlvcUhBNlJudXFxcXJZdDIrZlpmeGp4NDZ4WnMwYXEzK3BxYWtvRk9aN2RRNGNPTkRrQ3dUOSsvZG4wYUpGQUZ5NGNJRTFhOVkwK3pWY0RpUkJMNFRvdkh4OEpFRXZoQkJDQ0NHRTZQQ01oVnZBcUVjWkxjbjV6azRadlF6MEZSZ0x0N2QzS1BhcFQyRTh0QUJNSnZPTStWR2Z0WG5EMTZZNGRPaVE1WEhEOGpMT0Nnc0xZK0hDaFpibisvZnZkM3JmNE9CZ2xpOWZ6clhYWGd1WWE4Ti84Y1VYOWJZWk5HZ1FBQ2FUaVJNblRqUXB4cnAyNzk1TnphK2xmM1U2SFI5Ly9MSE5mNTk4OGdrbWt3a0F2VjdQamgwN21uek0zLzN1ZDNUcjFnMkFMNy84a3V6czdHYS9qa3VkSk9pRkVKMVhiZE9WNnVyMmpVTUlJWVFRUWdnaEhNbGZqeUowVW50SElUb0lSZWdVYzVQZ2pxZzJPZS9URStXazNSMTZ4bnhkNmVucEhEbHlCSUF1WGJvd1pNaVFKbzhWSFIxdGVYeng0a1dYOTY5YnV6NGhJYUhldXJpNE9Ndmo5ZXViL3pQUTFISTFUZDBQekhjY1BQend3NEQ1b3NDLy8vMXZBTXNNL2M1SW1zUUtJVHF2MnFZdk5UVy9OWTBWUWdnaGhCQkNpSTVHblFqUjk3ZDNGS0tqYkQrbDlRQUFJQUJKUkVGVUNCd0dXUisxZHhUVzZpYm54MjBBOTZEMmpzZ3BXcTJXVmF0V1daN2ZmdnZ0dUxzM1BXVmF0L1NNVHhOeURRRUJBZmo3KzFOZVhrNU5UUTFHbzlHU3NKOHpadzZmZmZZWldxMldFeWRPc0hQblRxNjg4c29teFptYm0wdGlZaUlBQXdjTzVKMTMzbkc0dmNsa1l1blNwUlFVRkhEMjdGa3lNelByWFl4d3haZ3hZNWd4WXdZN2R1d2dJU0dCK1BoNDNOemNtalRXNVVCbTBBc2hPcS9hUDVSMU9xRUxJWVFRUWdnaFJJZmpFU3dOWVlXRkluQTRlQVMyZHhqMTZjc3dIcjhETUpsTDJsd2l5Zm5LeWtxZWUrNDVTLzM1Mk5oWVpzK2UzYXd4Zi83NVo4dmpmdjM2V1I2WGw1ZFRXVm5aNlA0RkJRV1VsNWNEMExWclYwdHlIc3hsY09xVzBIbnR0ZGM0ZXZSb2srS3NPd3ZlbVNTL1FxRmc1c3labHVkMW04czJ4ZjMzMzA5QVFBQUE3Ny8vUHRwT1hJSllFdlJDaU03TjAxTkszQWdoaEJCQ0NDRTZ0cEo5N1IyQjZHZzYyTStFS1dNMVZHZGZNdlhtZFRvZDhmSHgzSGZmZlJ3K2ZCaUF5TWhJbm4vKytTYlA1RFlhamZ6dmYvL2o0TUdEZ0xuNTY2Ukp2NVdteXNuSjRaNTc3bUhEaGcxVTJaa29XRjVlenNxVkt5M1BKMCsyTGhGMDU1MTNFaE1UQTRCR28rR3BwNTdpZ3c4K29LeXN6T2FZSnBPSnhNUkVubnZ1T1hRNm5XWFp0bTNiTE52VWJVN3J5S3hac3l5UHQyL2ZqdEZvZEdvL1c0S0RnMW0yYkJrQWFyV2FQWHYyTkhtc1M1MlV1QkZDZEc2ZW51WVNOMElJSVlRUVFnZ2hoSEJkZFJhbXRIK2lpRnpTNFdyT3IxbXpCazlQVDhEYzNGU3RWcE9UazBOeWNyS2xPU3JBaUJFaldMNThPWUdCamQrWm9GS3BXTE5tamVXNVhxK25zTENRSTBlT1VGQlFZRm4rNElNUFdtYUkxeW9zTE9TdHQ5N2l2ZmZlSXlZbWhqNTkraEFVRklST3B5TXJLNHRqeDQ2aDBXZ0E4K3o1cFV1WFdoM2YzZDJkdi8vOTd6enp6RE9rcEtSZ05CcjU1cHR2K082Nzc0aUppYUZuejU3NCsvdFRVMU5EUVVFQlo4NmNRYVZTQVZnYXZTWWtKRmpxNHc4Yk5veXVYYnM2OVg3MjZOR0R3WU1IYy9yMGFVcEtTamh5NUFqanhvMXphbDliWnMrZXpiWnQyemh4NGtTbm5rRXZDWG9oUk9jV0VBQjVlZTBkaFJCQ0NDR0VFRUlJY1VreVphNEdRQkh6VWp0SFl1MnJyNzV5dUQ0c0xJd2xTNWF3WU1HQ2VxVmtIQ2twS2VIamp6KzJ1NzYyQ2VwVlYxMWx0ZHpkM1IyOVhvOWVyK2ZVcVZPY09uWEs1aGhEaHc3bHFhZWVza3J3MXdvT0RtYlZxbFY4OHNrbnJGKy9IcTFXaTlGb0pDa3BpYVNrSkp2N0JBWUdXbDZqcStWdDZwbzFheGFuVDUrMmpOT2NCRDNBbi8vOForNjU1eDdMN1A3T1NCTDBRb2pPcmJaUnJGWnJuazB2aEJCQ0NDR0VFRUlJNStqTE1PV3NNYytlNytCMTU5M2MzQWdNRENRME5KUWhRNFlRRnhmSCtQSGo4ZkR3YVBiWWZuNSs5T3JWaTdGanh6SjM3bHhDUTBPdHR1blRwdytmZmZZWmUvZnVKU0VoZ2ZUMGRJcUxpOUZxdGZqNitoSVJFY0hBZ1FPWk5tMGFvMGVQYnZTWW5wNmUzSHZ2dlN4ZXZKaGR1M1p4NU1nUnNyT3pLU3NyUTZ2VjR1UGpRMFJFQlAzNjlXUE1tREZNbWpRSmQzZDNxcXVyTGVWa2xFb2xVNmRPZGVtMVhubmxsYnozM252bzlYcjI3OTlQUlVVRi92NytMbzFSVjFSVUZMZmZmanYvK2M5L21qekdwVTVocXIyM1FRZ2hPaU8xR3M2ZWhZRUR6YlBwMjhMUm8rREVIMXNoT2pYNVBibnNMZHl6cXIxREVFS0l5OHE2S1krMWR3aWlGUm5qdTZDY1hkVGVZWWdPcEtQOFRKaHl2c1NVK0NlVUUzZEN3TEQyRGtlSVM1STBpUlZDZEc2K3Z1Yi9xdFh0RzRjUVFnZ2hoQkJDQ0hHSk1XVytEd0ZESlRrdlJETklnbDRJMGJuVmRtYzNHTm8zRGlHRUVFSUlJWVFRNGxKU25RWHFSQlJSdDdSM0pFSmMwaVJCTDRRUS92NVFWZFhlVVFnaGhCQkNDQ0dFRUpjTVU4R1BBQ2pDcjIzblNJUzR0RW1UV0NHRThQSUNsYXE5bzJpV0V5ZE8xT3NpZjkxMTF6Rjc5dXhHOS92NDQ0ODVjZUxFLzdOMzMrRk5sZTBmd0w5Smt6YmRBeWd0cXhTa0JZRWlzMXIyS0VzUlJWUVVSVURGVjNEQ1Q0UlhaQWlDdmk1QVFjRHhNcFFsTWtTTHJKY2hHMlFqQlF1bFFFdGI2RjVwTTg3dmo1QmowNHdtSVduYTV2dTVybHc5NnptNUc5cHl6bjJlNTM3RTlkbXpaeU1vS01ncE1kNnJ2Lzc2QzN2MjdFR3JWcTNRcWxVcmhJZUhpL3N5TXpOeDRzUUpYTDE2RmNuSnlSZzVjaVE2ZE9oUVpiRnQzTGdSSjArZUZOZEhqQmlCTm0zYUFBREt5c3F3WThjT3hNZkh3MHMvS2JFSjU4K2Z4NWRmZmltdXg4VEVZTUtFQ1dhUFAzUG1ET2JQbnkrdWp4bzFDcjE3OTdZNjVyeThQQVFHV2orSjA4OC8vNHdkTzNhSTY2Kzk5aHJhdHVVd1ZpSWlJaUlpZHlWa0g5U1Z0L0Z1NHVwUWlHbzBKdWlKaUR3OWRTVnVOSnAvU3Q3VU1QbjUrVWhNVEJUWEgzendRYXZhM2J4NTA2Q2RTcVd5ZUx4S3BZSmFyYll2eUVySTVYTElaS2IvVzlKcXRWaXdZQUd1WHIyS3paczNBd0JHamh5SjBhTkhBd0NVU2lYbXo1OFAvYnpuS3BXcVNoUDAxNjlmeDlHalI4WDErUGg0YUxWYTdOeTVFOHVYTDhlZE8zZHc0c1FKekpneEF4S0p4S2k5VXFuRXA1OStpdFRVVkFDQVZDckZsQ2xUekw2ZklBajQrdXV2Y2ZQbVRRQzZ6NjZqRFJPcXJsMjdGbXZXck1IRWlSUFJzMmRQcTlyY3VYTUhWNjllRmRlTGlvcXNmajl5TTRJQWxKVUJLcFh1cFZiL3MxeitSVVJFUkVRMWx6b1B5TndHU2NRNFYwZENWT014UVU5dWIrclVxVGh4NGdRQVlOT21UZkR6OHpQWXYzYnRXb09leVpiMDZkTUhVNmRPZFhpTTVHVCsvc0N0VzdveU4vNytybzdHS2lVbEpjak96aGJYeXk4RHVvUzlQdGxyaVZLcE5GalB5TWhBV1ZtWnVGNi9mbjJEcFBtaVJZdncyMisvMlJ1MlJlUEdqY09UVHo1cGN0KzZkZXNNa3NNS2hRSjkrL1pGWGw0ZUFDQXdNQkJkdW5RUmsrUVhMMTdFZ1FNSEt1M2g3ZVhsQllWQ2NjK3h5K1Z5ZzNWQkVLRFJhUEQ3NzcvanpwMDdBSUNEQnc5aStmTGxHRE5tak5HeDgrYk5NL2ozMG1xMWVPT05ONHplSnpRMEZOOTk5eDIyYnQyS0sxZXVpTnRWS2hWR2poeHBOcjZ1WGJ1S0NmL2ZmdnROL0pzMlo4NGNuRHg1RWhNbVRJQ25wNmVOM3pYVldob05vTlgrOCtDeS9NdlVkdjAyZmVKZHEzWDFkMEJFUkVSRXpwWi9EZ0RMMnhBNUFoUDBST1F3cWFtcE9IRGdBSjUrK21sWGgySWJmZG1Sa3BJYWs2QS9lUEFnUHY3NFk3UDdOMjdjaUkwYk45cDgzcmZmZnR0Z2Zmbnk1V2pZc0tITjUzR2s4K2ZQWS9ueTVRYmJsRW9seG80ZGE3SGRyRm16S2ozMzhPSEQ4Y29ycjl4VGZJQnhnbDZyMVVJdWwyUG16Smw0N2JYWGtKNmVEZ0JZdlhvMVltTmpjZi85OTR2SGZmcnBwemgwNkpEUk9TcytQTkZ2TzNyMEtCWXRXbVRWOFhxbHBhVUFBSTFHZzEyN2RobnNTMGhJd01XTEZ6RnQyalEwYWNLaHFUVld4V1I1eFVTNnRldE1yaE1SRVJHUkZZVHNnN3FGa0c2dURZU29GbUNDbnNnR1BYcjBRS05HamN6dWI5NjhlUlZHVTcxODhza25ZbjNxR3BlZzEvY2M1a1N4MVU1cWFpcG16Wm9GYlJVbURZdUtpbEJzNDg5Q3hkSkErZm41dUgzN05nQmRyZmJwMDZjak9EZ1lZOGFNUWIxNjlhQlVLcUZVS3ZIeHh4K0xJM2dBd04vZkgxMjdkc1h1M2J2RmMrcTNBVUJLU2dybXpKbGo4SG5FeHNZaU9EZ1l1M2J0RXNzUGVYdDdHNVN1aVlxS0FnQjRlSGpnazA4K3diSmx5N0JwMHlaeGYzSnlNcVpNbVlKNTgrYmg3Ny8vTnZrOVhyOSszV0Q5ekprektDd3NOSGxzKy9idFVhZE9IUXVmbUp2UmFuVXZRVEM5YkdtZnVhUjcrZVc3cFoySWlJaUlpS3FLV0grZWlPNFpFL1JFTnVqVHA0K1lLQ05ERlV1czFEaCtmalVxUVI4VUZJU1dMVnVLNndVRkJRWWxVdXJXcll1NmRldFdlcDdVMUZRVUZCU0k2ODJiTnpmb0RWNng3SW12cjY5Vms4am01ZVdKOWVEMTdTcjJNcStvWXFtWjlQUjBUSjQ4R2JrVkp2QWRQMzQ4UWtORGpkb2ZPM1lNQ1FrSjR2cm8wYVBSdEdsVGkrOXBhblRBaWhVckRKTFg5bGkwYUpGUkwvZXNyQ3g4K3VtbkFJQUpFeWFnckt6TUlEbXZVQ2d3Yjk0OFJFZEhvN1MwRkh2MjdBR2dlMkR3N0xQUElpZ29DTysrKzY1QlQvbTR1RGpNbkRrVEVva0VKU1VsMkxkdkh3QmRDYVRISDM4Y3pabzFNNHBOSnBOaC9QanhpSXFLd21lZmZRYTFXZzI1WEk1Ly8vdmZTRXhNRkdPc3pJWU5HOHp1bXp0M3JtTVM5R1Zsd04wU1FTNVZQbWx1THBGdWJwbk1haUVOd04vYWZGZUhRVVJVSzdUd0QzZDFDRlFESFR4NFVGeHUzcnc1d3NMQ0xCNS83dHc1NU9mci91OE9Dd3R6Nnc1cTVhblZhckZ6alVRaWNVZ0p6Um9oNXhEcnp4TTVDQlAwUkVRQTRPTURaR2E2T2dxcmRlclVDWjA2ZFJMWDkrL2ZqOW16WjR2ckF3WU1zR29rdzBjZmZXUlFYbVgyN05tb1Y2K2UyZU5mZnZsbHZQenl5NVdlOThrbm56UklyTC96empzMlBkeTZkT2tTcGsyYlpwU2NCM1QxNWtOQ1FveTIrL2o0R0t6NysvdWJQRTZ2VHAwNkpoUDlWZVhSUngvRnhvMGJrWldWQmJsY2pnOCsrQURSMGRFQWRBOERUNTQ4aWVqb2FFUkhSME9yMWNMYjJ4c0xGaXpBN3QyNzhkLy8vaGNLaFFMdnZ2dXVPT25zSTQ4OGdqLy8vQk10V3JRUXoyTkp2Mzc5RUJvYWlwa3paK0t0dDk1Q216WnRySnEzb0VxVmx1cm1oNkJhS1ZMaWg3L0JCRDBSa1NORWxsMkZjT1VUd0tzK0pIWDdBWW9Hcmc2SmFvQ1pNMmVLeXhNbVRNQmpqejFtOGZqdnZ2c09GeTVjQUFBTUhEZ1FreVpOY21wODV1VGs1T0RubjMrMituaVpUSWJSbzBmZjgvdXVYTGtTTFZ1MlJKY3VYUXkyYjlpd1Faemp5ZC9mMzZqVXFGYXJ4YmZmZm90Mjdkb2hOamIybnVPb0ZySVBBQUFrTEc5RDVCQk0wQk1SQWJvRVBRQVVGTlNZT3ZTVy9QampqL2p4eHg5ZEhZYmRrcE9UVFNibkFXRGV2SGxXbmVQTEw3KzB1TjlSOWVmdHBWQW9NSFRvVUt4YnR3NEF4RWxjeXp0eDRnUk9uRGhoOUcrcEg1M3crT09QRzdVNWMrWU16cHc1Zy9YcjEyUHMyTEVXSDlURXhNUmcxYXBWOFBYMUJhQzdlVEhYNDBlbFVrR2owWWpyY3JrY0hoNGVKbzgxdDUyb3ZIalBCdGhWbkFhdHhOV1JFQkhWYkZKQmkvNTVheUhrWkFBQXhER004aERBS3hUd0NvWEVzNzY0YkxRdUR3YkFQOGJ1UUtWU2lTVVJLMUtyMVNncEtiSFl2bnlaUlkxR1kzQzhsNWNYcEZLcHVENXMyRENqTXBEM29udjM3cGc4ZVRJQUlEYzNWN3lHdG9aY0xrZS9mdjN3NnF1dlduWDgxMTkvYlZUYWR1M2F0VmkxYWhVQVlPalFvWGpsbFZjcUhTRU1BTVhGeGZqd3d3OXg3Tmd4Yk55NEVkT21UVU8zYmpVL3FTMFVuTmN0K0xkeGJTQkV0UVFUOUVSVjVNcVZLOWkyYlJ2T25EbUQyN2R2bzdTMEZBRUJBV2pXckJtNmRldUcvdjM3bS8wUGZ2SGl4V0xKamUrKyt3NmhvYUg0NFljZnNHZlBIbVJtWmlJdUxzNW9Rc3pDd2tKczJyUUpCdzhleEsxYnQ2QldxMUczYmwwODhNQURlT0tKSnl4T0JwbVRrNE10VzdiZzJMRmpTRTFOUlZsWkdRSURBOUc0Y1dQRXhzWmkrUERoQUlCZHUzYVpuS2cwUGo1ZVhJNklpTUMzMzM1cjgrZFY1ZlJsVzJwSmdyNm02OVdyRnhZdlhsenBUVUpWbURGalJxVmxmVTZmUG8wVksxYUk2NDgrK2loNjkrNXQ5dmp3Y04wdzlFR0RCcUZuejU1NDc3MzNVRlJVWkhOc1FpVzF4MDN0VDBwS3d1TEZpL0gyMjIramNlUEdZbkllQVByMjdZdStmZnVhUE5mU3BVc055dHBNbno0ZER6NzRvTTB4RStuZEovRkhQMWtEN05Da3VUb1VJcUlhYlpENlQwUnFNNHgzcUxKMXI4SkVWTHdpTUZpWGVBQ3lJTUF6QkpBSEFmSVFTT1Q2OVdEeEpaR0hBSjcvck1QREYxU3pMRnk0RUwvLy9ydkpmVXVYTHNYU3BVdXRQdGZPblR1eGMrZE9nM08zYXRWS1hGY3FsUTVOMEplVmxZbkxVcWtVY3JuYzRQd1Y3NlhMNy9QMDlJUldxelVvRldsSnhmbXZOQm9Oamg4L0xxNXYyYklGNTgrZngvVHAwOUdnZ2ZuUkttbHBhWGovL2ZmRnVadzBHZzEyN05pQnJsMjdpcU5nYXlvaCt5Q2dhQVI0bTg4ckVKSDFtS0FuY2pLVlNvV3Z2dnJLb0RhMlhuWjJOckt6czNIaXhBbXNYNzhlSDN6d0FTSWlJaXllVHhBRXpKNDlHOGVPSFRON3pObXpaL0hCQng4Z0x5L1BZSHRhV2hyUzB0THcrKysvNDgwMzM4VGd3WU9OMmg0NWNnVHo1czB6bWlRekt5c0xXVmxaT0h2MnJKaWdyMVU4UEFCdmJ5QTNGN0J3a1ZWVERCOCtIRU9IRHEzMHVJVUxGeHBjYkZZWENvVUNYYnQyeGE1ZHUrRGo0MlB3ODdoa3lSS1R0ZVYvK2VVWExGNjhXRnovejMvK2c1aVlHTFB2WWUxRmNYUjB0TVd5UHdDTUhpUUVCd2VqVFp0L2VwTmN2WHJWWkQzNG9LQWdvK1IvZ3dZTnJPN2RVMUZtWnFiRmtRTTNiOTdFMUtsVGtadWJpL0hqeCtPMTExN0RnQUVEN0hvdklrY1k2ZGtNaDB0dW93Q091NEVuSW5Jbklkb0NQS3Y2NDk1T0ltZ0FWWmJ1cGQ5azZqQlRiV1dCZ013UGtQbnJsajE4QUprZkpESi8zWFlQL1Q3ZFY0bk1ENUFGNkpMNzRuNC9KdnZKSmhFUkVVaElTQkRMYWlvVUNxT1NONDg5OWhoVUtoV0Nnb0x3MDA4L0lUTXpFMDJiTmtWUVVKRFJmVUIrZmo2dVhMa0NRRGVpTkNBZ3dHQy9oNGNIUHY3NFl5eGF0QWkvL3ZvckFGMEh2SWtUSjJMNTh1VW1ZMHhMUzhPRUNSTlFXRmdvYmhzeFlnVEdqQmxUNDVQekFJQ0M4MEJBVzFkSFFWUnJNRUZQNUVTQ0lPQ0REejdBa1NOSEFBQitmbjRZTkdnUW9xS2lJSmZMa1phV2hwMDdkeUk1T1JscGFXbDQrKzIzc1hUcFVvdkp3SDM3OXVIWXNXTm8zTGd4T25mdURLVlNhVkJPNHNLRkM1Z3laUXBVS2hWOGZYMHhaTWdReE1URVFLVlM0ZkxseTlpNGNTTktTa293Zi81OGhJV0ZvVU9IRG1MYjFOUlV6SjQ5RzJWbFpaREw1Umc2ZENoaVltS2dVQ2lRbVptSmt5ZFBHdFFyZitDQkI4UzY1eXRXckVCU1VoSUFHTlJDcjFnWHZGcXJYeCs0ZHExVzlLTFB6ODlIV2xybHZWS3JRdzkxYzNyMjdBbXRWb3Z3OEhDREVpOFhMbHpBN2R1M2pZN1g5MHpSUzB4TVJHbHBxZG56TjJqUXdPSklFbHY0K2ZrWnJKZi9YTlBUMC9IcXE2OGlNaklTVHovOU5IcjI3R2t3L0xjaWhVS0JxS2dvdStLdzlQdW0xV294YytaTXNYU1FVcW5FcDU5K2lyLy8vaHV2dnZvcXk5S1FTd1JJNUZqc0hZdXZ5aEp4VkZNTkpnUW1JcXBCT3FxVDhLYnFWeWhRVnZuQnpxTE8wNzBxTURmR3orTFlQMzJ5WHVaZmJ0a1BrbkxMOFBBRnBGNkFod0tRS2dDcEZ5UWUza2Jib044bVZlaTJ5d0lkOGQzV2VCMDdkb1MzdDdlNHJoK2xEUUR0MnJVejJhR2t2UDM3OXlNclMvY2dKeUlpd3VCZXN1TGNUME9HRERGYlRnY0FNakl5Y1BUb1VYRzlaY3VXRnErQkxlMVRLcFY0K09HSExjYnU0ZUdCb3FJaStQdjdZK0xFaVFZbGJONS8vMzB4UVQ5a3lCQ1RvMmRsTWhuZWZQTk5OR3ZXRElzV0xZSk1Kc09VS1ZQTWxvZHMwS0FCQmc0Y2lBMGJOc0RIeHdmdnZQTk9yU2h0QXdBb3VRNlUzSUNrK1dSWFIwSlVhekJCVCtSRW16ZHZGcFB6TFZxMHdOeTVjNDMrczMvaWlTZXdhTkVpL1BMTEx5Z29LTUNDQlFzd1o4NGNpK2ZzMDZjUEprK2ViSlJRS3kwdHhkeTVjOFdlQWdzWExoUkxhUUJBWEZ3YzR1UGo4YTkvL1F0S3BSTExsaTNEa2lWTHhQM2J0MjhYaHc2KzhjWWJHRGh3b01INUJ3d1lJRjZRQVVEZHVuVlJ0MjVkQUxwaGZub09LM3R4NWd4ZzRhTE9LU1FTNFBKbDU3OVBjaklRR2VtMDArL1lzUU03ZHV4dzJQbSsrdW9ySEQ1ODJPcmpLNDdlK09LTEx3eDZ0MXN5ZXZSb3hNZkhvM1BuenVqU3BRdCsrT0VIZy8yVjFaYlgrLzc3N3kzdXQ3WUcvWTRkT3d6S3dGUTBZTUFBb3dSOStaNHk2OWV2aDFhcnhaVXJWekIzN2x3a0pTVlpuR2ozNnRXclZrM3dheXVwVklyMzNuc1AwNmRQUjNwNnVyaDl5NVl0dUhuekp1Yk9uV3Z4d1FHUnMvaEo1SmppMVJaNzFPazRxY2xDaXJZUU40VGl5aHNTRWJtaFJ0cmJhQ0xjUmdkTk1ucXJ6N2s2SE1mU0ZPcGVwZWtHbXkwWDlLdDh2d0dwbDJIaVhseSsrL1h1c2tSYWNaODNJSlVERXBtdUpKQkVWbTc1N3JyMG4zMFNvK05rZ01UMTExbTlldlZDcjE2OXhQWHlDZm9ISDN5dzBpUjNZbUtpZUQvWXFsVXJqQjgvM3V5eGxZMElQWExraUVHQy9zRUhIOFRJa1NNdHRqRkhKcFBodWVlZU05aTJjdVZLZzFJMWl4Y3Z4dTNidDNINzltMk1HemNPenovL1BKNTY2aW1zVzdmT29FTmQrUml5c3JMdzFWZGZHYjFmYUdnb3BGSXB0bXpaSWw1TDY1V1VsQmlVbi9YMDlFUjRlRGgyNzk2TjNidDNpOXVqbzZNeFlzUUl1NzVmVnhNeWRkVUJKQ0ZkWFJ3SlVlM0JCRDJSRGNyUGNtL0tiNy85Qms5UFR3QzYwalpyMTY0Rm9Pc1JPM1BtVEpOUDRxVlNLY2FQSDQ5ejU4NGhPVGtaUjQ4ZXhmWHIxODMyN1BYMDlNVEVpUk5OOW5iZHNXTUhNak16QVFEdnZ2dXVRWEplcjJIRGh1TEVsRmV1WE1HTkd6ZlF1SEZqQURCSXZrZEhSNXQ4L3pwMTZsajZDQnlyUVFQQWdYVUxLNlhSQUptWmdFeW1TOVE3UzFrWkVCYm12UE1EQ0FnSU1CcWFhVXBXVnBaVnZlaHpjM1BGbnkxN1ZFellXNkt2eFc2dVI3ZTN0N2ZKUkxKS3BUS29UYWxRS0N6MkN2Znk4cklxSG5QRFZ2VzZkKytPNE9CZ2cyMzUrZmtBZEo5ditUcWZFb25FWkdtcGluSFoyN08vckt3TUtTa3BadmRIUmtaaTBhSkZtRFZyRnM2ZVBTdHU3OWF0RzBwS1NpeU9PS2k0cjdDd0VObloyV2FQOS9iMk51aWhSV1JFS2dYa2N2SFZXeDZLM3VYV3haZU1sNnRrdlUxL3BtTFl3a09WSDFqT3YzbzN3OWVqTzlyOW51b1NMUzV0TlAvMzBCU3ZJQS9jOTNCdzVRZFNGUkNBa2h0QTRTVUlSWmQxWHdzdkFZV1hkTWxpcWwyMHBib1g4aTBlWmxQUzN3bnRYY0hXR3ZUVmlTQUlCaDFrVEhubm5YY1FFQkNBWDMvOUZTcVZDdDkvL3owU0VoTEVqaXRTcVJUVHAwOUhZT0Evb3kyS2lvcHc0TUFCcytkTVRVMDEycVpXcTQzYVhMbHlSZXlocitmSSt2eFZqZlhuaVJ5UGR6eEVUbkx4NGtVeGVkV25UeCtFaG9hYVBkYkR3d09QUFBLSTJEUDR4SWtUWmhOMEF3Y09OSnRZM0xkdkh3Q2dmdjM2Nk5TcGs5bjNhOUdpaGJoOCtmSmxNVUVmVmk1cHZIWHJWcnorK3V1dXJZOVhTZDF2aDd0MlRWZUx2azBiM1ZkbitmTlBYYjE3SnhvMmJKaFZQVkJtelpwbDhhS3pPbHF3WUFFaVRZdysyTHg1TXhZdFdpU3V6NWt6QiszYXRYTjZQQXFGQXI2K3Z2RDA5QlFmRU9UazVBRFE5ZUl2Zi9IZG8wY1BOR3pZME9MNUdqZHVqUG56NTlzVlMwcEtpc1dlVElEdTRjMjhlZk13Wjg0Y0hENThHS05HamNJamp6eUMrZlBuNDdmZmZyUDZ2VXhORUYzZTg4OC9qMUdqUmxsOVBxcEZLaWJYVFNYZDVYSmRncDdJd2I3WmU5WG1OcU83Mzl1SU5wbTNGTDVoY2hTbFc1OXNLYzNWUUptdGhpS0V0Mk91SjlFbG1ieWJRRkl2WHI5RnAvU1dRY0plbjhDSEtzZGwwUkk1aTYrdnI5bHlMWHA1ZVhrV3k5YTRpa2Fqd1lZTkd5d2VvMUFvOE9hYmIrS2hoeDdDUng5OWhJS0NBb05ScFdQR2pFSDc5dTJkSFdyTlYzSWR5TndHU2NRNFYwZENWS3Z3aXBESUJuMzY5TEhZczFWV3JwZGZZbUtpdUZ5K05wODVyVnUzRnBldlhqVi9jMW4rdUlvdVhyd0lRRmZQTHo0K3Z0TDNCQXg3Tmc4WU1BQnIxcXlCU3FYQzFxMWJjZkhpUll3WU1RTGR1blZ6ai9yVXVibEFVSkJ6ay9NT2NPM2FOYVBTTElKZzJFOW54WW9WV0xseVphWG5Lai9zRTREUjBOQ0FnQUQ4OU5OUGRrYnFISys5OXBySkh2UVZieGFtVHAxYTZjK3RyNit2T05KRnIrSm42ZVhsWmZDZ3FxeXN6T0J6MDQrYUNRa0pFUy95czdLeWtKaVlhRkJtU0NxVjR2bm5uN2NZRHdBa0pTVlZPcno0WG5sNmVtTEdqQm40My8vK1ovWGZDbklqTXBudTc2QlVxdnRhL21WcW00ZkhQNGw0OW5ZbkYwclBVK0wzcyttVkgxaE9aRjFmeERZUHFmekFTZ1EzVjlpVW9BZUE3Q1FsR25UeHEveEFjaDJ2Y01BckhKSTZ1cElnNHRXQUtnY291UWFoT0FVb3ZnYVVwRUFvdmdhVVhBTktVZ0ZveloyUnFOcDY3cm5uS3IwR2ZmZmRkOFY3enVwRW9WQmcvZnIxNHJvZ0NCZytmTGc0d25iVnFsVjQ3TEhIY092V0xTUWtKS0Nnb01Eb0hPdlhyMGY5K3ZYUnUzZHZjVnRvYUtqWlRpazNiOTdFaWhVcnhKR3pGWVdHaHFKZnYzNklpWWt4MmVtdGZFLzlta1M0OGg4QWdDVGlYeTZPaEtoMjRWMFVrUTE2OU9pQnJsMnRxN09tbjRnUmdNVkpYL1hLbDhnd2RjR2daNjdFVEhGeHNVRjVEMnVWYnhNYUdvclpzMmZqbzQ4K1FtNXVMcEtTa2pCbnpoelVxVk1IZ3djUHh1T1BQdzcvR2o1NXFsa0ZCYm9TTnpYZyt4TUV3U2l4YnVxWWlvbG1hMVE4cjBhakFRQk1uRGdScjcvK3V0WG5lZW1sbHd4K0J5WlBub3d1WGJwWTFiYXlzaWpXL3B5clZLcEtoNDZhU3VCWExQbXpjdVZLZzBtdkprMmFKSmFIa1VxbGtNdmxBSUR3OEhBeFFaK1ptV2xVS3o4K1BoNFJFUkdWeGkyWHk4VzVIV3lsVnF0TlRxQnJTbkZ4c1RoNmhtbzRpY1IwOHR6U3VxbDlUSzVURGJkNGQ1TE5aU1hHOWJZOElhSzFBaHA3UWVKUkFFRmpmWnZjcTBxRWRmQ0RsTDk2Tlk4OEdKQUhReEx3VDI5Yk1mMG1xSFVsYzhTa2ZRcUU0bVNnT0VXWHdGZWJ2ODRuY2lWSGxiaEpTRWdRUjVOYWN1UEdEWVAxTTJmT1dIWCt6cDA3bzNuejVzak96aGJ2WFZRcUZSWXZYb3lNakF4a1pHUWdNek5UN0x4VFhGeU1sU3RYWXYvKy9iaDI3WnJCdVlLQ2dsQllXQWkxV28yQ2dnTE1uVHNYQnc4ZXhKdHZ2Z2wvZjM4b0ZBcWp6bmJKeWNuWXRHa1RkdTdjYVhFMFFXWm1KbGF2WG8xZHUzYWhUNTgraUkrUHQ3dU1aWFVocEN5QmtMcFcxM3VlNVcySUhJcVhnMFJPVWo0eGFNM0VpK1dmcWxzNlhtWW1nVkkrc1JvVkZZWFhYbnZObWpDTlN1OTA3TmdSSzFhc3dLWk5tL0RMTDc4Z096c2JXVmxaV0xWcUZUWnYzb3hKa3laWi9aQ2lSdEUvRktrQkNYb1BEdytUazVZcWxVb3hvUTdvZWtucms4ZW1sSmFXR2x4VXl1VnlzVGU0bnY1OWZIeDg3aWxtSHg4ZmgvVVNHVEpraU1uNUhPeFI4ZnNGZEJmeDVWWDhETXYvYnBjZkJ0eWdRUU9jT25VS2dPNzM4WEs1eVlhOXZMeXNMdmZTdEdsVHF5ZlVyU2c1T1JuanhsazMzUFRvMGFQNCtPT1AwYXBWSzhUSHgyUHc0TUVZTUdDQXdURkZSVVdZTVdPR3dVT1J1TGc0cXlhMHN2Y2hRNjBrbGY3emtraE1MNXRhMTc4cVM3QVRFYlNDZ0cvMkp0dlVSZ0pnVk5mS0g1eGFkUzRQSUNoU2dad2twZFZ0QkEyUWw2SkVjSFBMSlNXb2hwSElBSjlJd0NjU2tydjlhZ3o2emhyMXZyKzd6TjczNUdKQlFVSHc4N004cWljek03UFN6akpidG15eE9DTGNuRk9uVG9uWDBwYjQrdnJpeXBVcitQenp6OFZ0R28zR1lONG5VNktpb3NRRXZVUWl3ZENoUXpGNjlHaWtwcVppenB3NXVIWHJGZ0JkMmRqdzhIQzgrT0tMQUhTZGd4SVRFM0g2OUdrY09IQUF5Y21HLzljRUJRVWhPanBhblBEVzA5TVRVVkZST0gvK1BBRGRaN1oyN1Zxc1hic1dMVnUyUlAvKy9kRzdkKzlLUCt0cUpUTUJRbVlDaE5TMWdIOXJTTzU3MTlVUkVkVTZUTkFUT1VuNVpPU2RPM2NxUGI3OFpJc1ZKNXkwaG8rUER5UVNDUVJCZ0ZLcFJLdFdyV3crUi9sempSdzVFaU5Hak1EaHc0ZXhidDA2SkNZbW9xQ2dBSFBtek1FMzMzeURSbzBhMlgzK2FxbWtSSmZvTXBHd3JXNmFOR21DelpzM2krdGFyUlliTm16QWYvKzE4UlcvQUFBZ0FFbEVRVlQ3WDNGYjY5YXRNWHYyYlBqNysrUDQ4ZU00ZWZLa3VHL1FvRUZvMHFRSnJsKy9qaWxUcG9nOXJoVUtCZDUrKzIxMDc5Njk2cjRaSzNoNWVSbU0zSGpzc2NlTWVwOGNPM2JNNEViZ2lTZWVzUGh3d3BLS1BlZ3IxdUxVVDJJTEdQYjJ0OVFiZmVUSWtSYm5vU2d2S1NrSlE0WU1zZXJZaWlvYldWR2UvaWJpNHNXTHVIanhJdDU2NnkyalljMExGeTQwdUFrTENBakEyMisvYmZDQTVPTEZpMmpac3FWejVxdnc4Z0pNVEhadEUzMWNFb25oeTlwdDloN0wrdXBFVmVxMzA3ZVFubWQ5Y2h3QStyZXBqd2JCanBzVEpxaVpiUWw2QU1qNW13bDZ0Mk94OTcwR0tNMEFsR2xBYVJvRTVhMjd5N2NnS05OMHk4cDBRTEI5MUN4UlpVYU9ISW5ISG52TTRqRnZ2ZlVXTGx5NFVFVVJtUmR1NHZxd1RwMDZDQThQUjFoWUdPclhyNDgxYTlaQXE5VWlNREFRcTFhdGdrUWl3WVVMRnhBVEU0T25ubnBLdkorTmlvckNwNTkraW0rKytRWjc5KzVGeTVZdERUcldMRml3d0tCc1pYbHhjWEY0NDQwM3NIUG5UdkhhMnN2TEMxOTg4UVVTRXhPeFljTUcvUEhISCtJMWVtSmlJaElURS9IMTExOWp4b3daaUkyTnZlZlBRcnU5S2pyRjZNYW5TZW9QZ2FUTkFrQldNOHZ6RUZWblROQVRPY2w5OTkwbkxwOCtmUnJkdW5XemVIejVDeDE3a3V0U3FSUVJFUkc0ZHUwYWJ0eTRnZHpjM0h2dVplemg0WUZ1M2JxaGE5ZXUrUHJycjdGcDB5YW8xV3I4K3V1ditOZS9hbG5OdWVKaXAwL2M2Z3pIangvSE45OThZOUNUSXpZMkZ1Ky8vNzQ0bWZENTgrY05KazFxMTY0ZG1qUnBnaVpObW1EKy9QbVlNbVVLYnR5NGdZS0NBbnp3d1FkNDZLR0g4T3FycjVxODhLMUtWNjVjQVFCMDZ0VEpZTkpqbFVvbDd0TkxTRWpBd1lNSHhmWFdyVnRiM2V2Zng4Zkg0SHN0UDFtVVFxRXdTdlJuWldXSnkrVkhNcFNmZkxtOFJvMGFZZmp3NGRpK2ZUdGlZbUlxL1Z6MUQ5bWNTYVBSNE1TSkUrSzZWQ28xR2huejExOS80ZGRmZnpYWTl2cnJyNHQvVjI3ZXZJbGx5NWJoOE9IREdEdDJMSjU1NWhuSEIrcnBDVFJvNFBqekVsR3RzOHlPeVdGZjZON1VvVEg0MUpOQjdpdUZxc2o2aDZVbFdXcVU1bXJnRmNUUk1BVGRVQXhGQTkwTGhqM3ZEUjZEbDkzUlRXQ3JUTHVidUw5MU42Ri9kMWxkQUpUYU5oOEQxWDRIRHg3RVJ4OTlaSGIvMHFWTDhkMTMzMWs4UjJscHFiaThZOGNPN04yN1Yxd1BDQWpBanovK2VPK0JXcUZaczJaNDQ0MDNEQkx5Y3JrY2dpQ0laUzdYcjE4UHJWWUxyVmFMcEtRa0ZCUVU0S21ubmtKK2ZqNjJidDJLTzNmdUlETXpFN2R1M1VKZVhoNldMbDJLenAwN28zMzc5Z2JYLzZOSGo4YWVQWHNNUnRIZWYvLzllT0dGRjhUeU55MWJ0c1R3NGNNQi9OTzVwMlhMbHBnMmJSclMwOVB4ODg4L1k5dTJiZUxuNStucGliWnQyenJrczVEVUh3eWh6TWtUVjVlazZQN2VaUHdLMUJzQVNVTW5YUGNUdVRrbTZJbWNwRjI3ZHZEMTlVVlJVUkYyN3R5Slo1NTV4bXo5ZUsxV0t5YkNQRDA5cmE3VlhWR0hEaDF3N2RvMUNJS0FMVnUyNElVWFhyQTcvdklrRWdtZWZQSkpiTnEwQ1FERTRYL2xsUy9MVTFSVVpMSUVTN1ZXVmdhWStmZXBia3BLU3JCMzcxNXMyYkxGS0ZFTkFMZHYzOGJiYjc4dHJwZFBLQVBBMTE5L2JUQ0JiUG15T0FCdytQQmhIRHQyRFAzNzk4ZXdZY1BRdEtsakV4ald1cGVIUUJNblRyVDYyRTZkT21IZXZIa0FkSjlGK1ovdm9LQWdsSmFXaWc4Ny92ampENE1lOU9WL3B5TWpJNDNPTFpWSzhjNDc3MEF1bDJQWHJsMzQvUFBQMGJOblR6enh4Qk9Jam80V2o1c3dZWUpCYVoxRml4YUpvMnJxMTY5dnNXek5zbVhMa0pHUkFVQTMrcVo4ZVN0VE1RSEEyYk5uVVZoWUtLN0h4TVFZUE5BckxpN0d2SG56RE9ZeDZOYXRHM3IxMGsyU2w1YVdocGRmZmxrc2tiUjgrWExFeE1SWW5NU2FpTWhaMHZPVVNEaGpmRzFpaWErbkJ4N3YyTkRoc1FUZnAwRG1tZUxLRHl3bisrOFNoSGV1UWFVT3lQVTg2K3BlL20zTkovRUJRSlVObEdZQ3Baa1F5akxFWlpUZGhsQmFibDJWVmJFbDFVSWFqY1ppSnhDMVdtMnhwbnBGV3EzVzRIejZwUGJDaFF1dEd0VjUvUGh4eko0OVcxd2ZPWElrbm43NjZVcmJ5ZVZ5eUdReVBQend3eGc5ZWpSeWNuS2cwV2lnMFdoTXZtOUJRWUZWOXdhblQ1L0dzR0hEakxiWHExY1Bnd1lOd3U3ZHU5R3RXemM4L1BERFJoM3EwdFBUeFpyNkZjczhob1dGWWNLRUNYanV1ZWV3ZWZObWJONjhHVU9IRHIzbkVxSjZrZ2RXR3YvdU8wUEpkV2hQUFEvaC9PdVFlRGNHUWl4M1FDUWkyekJCVCtRazN0N2VlUHp4eC9IRER6K2d1TGdZMDZkUHg0Y2ZmbWpVcTEycjFlS3JyNzRTZTBBUEhUclU3bHJkano3NktEWnYzZ3l0Vm9zMWE5WWdPam9hRHo3NG9ORnhXcTBXVzdkdVJWQlFFSHIyN0NsdTM3OS9QOXEzYjI5eUl0aVVsQlJ4MlZTcGp2SXhYN3g0MGFESGM3V25yei92b0lza1o3dDY5U3ErK09JTGcrU3BoNGNIV3JWcWhmUG56MWRhOHpFdExjM2s5bDY5ZW9tOVlEUWFEYlp0MjRZREJ3NWd4WW9WdFhkeTRBcFNVMU1OSGxqVXIxOGZjK2ZPeGZuejV5R1h5NDBlZHVpSHhtcTFXb002bUhwUFBmVVU3ci8vZmdDNkJ5ZGFyUlo3OXV4QmNuSXlGaTllTE40RVZVeHNsKytkVktkT0hYVHUzTmxzekQvODhJTzQ3T1hsWlhTc3ZtUlArWEk4aHc0ZE1qaW1SNDhlQnV2ejU4ODNHRWtRSGg2T1NaTW1pZXNOR2pUQTRNR0Q4Y3N2dndEUWZmOXo1ODdGa2lWTDNPWm5oWWlxajJWN3JrSnI0K3l3SStNaW9KQTd2dGQ2Y0hQYkUvUzV5YVVJNitnSENTdGprYVBKUTNRdnY1WkdDVHpEZGEydU5yNHFCeWpUZlJYRTlXeEFsUXVvc3YvWnBqOU9Vd2lxT2VyVnEyZHc3d2ZvN3RzeU16UEY5ZGpZV0tQeWpub3BLU2tHazZ5MmE5Zk80TjVXMzBGTDM3R2xNaFhuZ3BMTDVRYlhxNVdSU3FWbzM3NDlFaElTckc1VHZxMmZueCtDZ29JUUVCQ0FvS0Fnazk5M1ZsWVc4dlB6MGJkdlh3d1lNRUI4Q0ZHeER2M1JvMGZGRWpmMzNYZWYwWDY5SGoxNm9FdVhMaEFFQWNuSnlXalVxSkhkWlRtcm5IY1RTTnV2Z3ZaUVQyalB2dzVwajhybkN5QWk2ekZCVCtSRUkwZU94TW1USi9IWFgzL2g4dVhMR0RObURQcjM3NC9vNkdqSTVYS2twcVppOSs3ZDRvVk9kSFEweG93WlkvZjdOV3pZRU04OTl4eFdybHdKalVhRDk5OS9IOTI2ZFVOY1hCeENRa0pRWEZ5TXk1Y3ZZKy9ldlVoUFQ4Zi8vZC8vR2JUZnMyY1BQdjMwVS9UczJSUHQyclZEM2JwMVVWSlNncVNrSkxIM3ZGUXF4Y0NCQTQzZXUzWHIxdGk1Y3ljQTRQUFBQOGN6enp5RHdNQkFYTDkrSGM4OTk1emQzMU9WME5mWXR2SmkwdFZhdDI2TjRjT0g0NmVmZmdLZ3U5aWVObTBhcmx5NUlrNUdaSStKRXllaWZmdjJXTFJva1ZoMy9QWFhYN2M1NFZwYVdvcTh2RHlEYlI1MlRHUTVldlJvcy91T0hqMktpeGN2V25VZWhVS0JnUU1IbWkzNVZMN2tUUGxhL1lEdWQ2cGV2WHBHQ1cyOURoMDZRQkFFZlBiWlp6aHc0SURSZm4wUGU2MVdLL1p5QjNTSi8rKy8vOTZnOUpBNWYvMzFGeDU5OU5GS2p3TjB2WGZNSGJ0cDB5YjQrZmxCRUFTRDcwY2lrUmlVNFByeHh4K3haODhlY2QzVDB4TXpaODQwbXNqcTVaZGZ4dkhqeDhVUkI1bVptZmo4ODg4eFk4WU1xMklsSW5JRVFRQysvcC94YUxMSy9LdFBjeWRFQThpOHBmQnI0SW5DTk90cmhHdFZBdkt1bFNLb1djMjREcUhhU0FySTYraGVkL3VybU9xUmE3S1hyaW9YMEJRQTZrSmRhUjJORWxEblFsQ1gyeWJ1SzRTZ0xnUTBSWUE2Lys3MlFsMmlYMlBiZ3kyeVhhdFdyVEJ0MmpRQXV1djFiNy85MWlBNVAyYk1HRHo3N0xNQWdFbVRKb21qT1ljTUdZSmh3NGFodUxnWWt5ZFB4cVZMbHdEb0V2YVBQLzY0VVpuRXF0U3JWeThrSnlmRDI5c2JQajQrWW9JL0tTa0p2WHIxZ28rUEQxYXZYbzJjSEYwSm1JWU5HK0tUVHo1Qm5UcDFERWFBbnoxN0Z2Lzk3MzhSRlJWbFVLcDI5ZXJWWW9jVWF5VWxKVmtjL1ZyZWQ5OTlaelMzVnJYbTNRVFN0b3VnUFRVS1F1b2Fscm9oY2lBbTZJbWNTQ2FUWWQ2OGVmajQ0NDl4Nk5BaEZCWVdZdVBHalNhUGZlaWhoekJseXBSN2ZvTCszSFBQb2JTMEZPdldyUU1BSERod3dHVGlVS0ZRbUt5RlhWSlNndDkvL3gyLy8vNjcwVDR2THk5TW5EZ1J6WnNiMzlUMjdkc1g2OWF0dzYxYnQzRDc5bTBzWExnUUFCQVJFVkg5RS9UNjNzbzFxQWI5Nk5HamNlalFJWFRvMEFFdnZ2Z2lmSDE5MGFKRkMvVHUzZHZvMk5XclY0dkpmQUI0NzczM1RJNXc4UGIyeHVEQmc5R3VYVHZNbno4Zi92NytKcytuZCtmT0hYaDdlOFBiMjF1OHdGV3BWUGoyMjI4TmV2Y0RNRXJ1V21Qa3lKRUc2MnExR2djUEhzU0dEUnVRbUpnb2JwZEtwYWhidDY3QkRVYVhMbDF3N05neEFJQlNxY1MyYmRzd2NPQkFEQm8weU9UUHI1Nis1NHRlczJiTnpDYjI0K0xpRUJjWGh5Ky8vTkxzeEZFLy8vd3pIbjc0WWFTbXBob01HVzdXckpsQkhjdXFsSmlZYVBCWnRXN2RXcHlZZXR1MmJWaStmTG5COFcrOTlSYWFObTBLcFZLSjB0SlNLSlZLbEpTVW9LU2tCUDM2OWNPcVZhdkVZdzhjT0lELy9lOS82Tk9uVDlWOE0wVGs5bjQvbDI3ejVMQ3h6VUxRUHVMZTV1bXhwRTYwd3FZRVBhQXJjOE1FUGRWSThpRGRxd0p6SlRjc2x1SzRtOFQvSjNHdlMrNEwraVMrK200aVgxTUNhSlc2aHdIYVVnamxscUV0QVRTbHV2MWE1ZDNsRXQyNUNWcXRGdnYyN2NPS0ZTdVFtcG9xYmg4K2ZEZ2VmL3h4Y2VSbGFtcXFPSEkwS3lzTEpTVWxrRWdrbUQ1OU9xWk9uWXJyMTY4ak56Y1hNMmZPUkd4c0xGNTg4VVd6cFJXZHFYMzc5b2lKaWNIMTY5ZHg2dFFwSERseUJPZk9uWU5hcmNienp6K1A3dDI3WTh1V0xXS0NQalUxRlY5OTlSV21UWnNHcVZTS00yZk80S2VmZmhMdkFXYlBubzNGaXhmWHZIS3RWU2wwTUtCb0JDRXpnUWw2SWdkaWdwN0l5WHg4ZkRCcjFpeWNPblVLMjdkdng0VUxGNUNkblEySlJJTGc0R0MwYmRzVzhmSHhhTisrdlVQZVR5S1I0S1dYWGtMUG5qM3h5eSsvNE15Wk04akt5b0pXcTRXL3Z6K2FObTJLamgwN29uLy8vbUpTVG0vY3VIR0lqSXpFc1dQSGNQdjJiZVRtNXNMYjJ4c05HelpFeDQ0ZE1XVElFTlNyVjgvayt5b1VDbnorK2VmNDl0dHZjZUxFQ1JRV0ZpSW9LTWdoTTlNN1hVRkJqVXJPQTdwZXpZc1dMUklmNk9oN3ZGY2NLZ29ZOTE2WHlXUW1qOU9mbzE2OWV2and3dzhyclIzNTdydnY0dnIxNndCMC8vNEtoUUlGQlFWR05lMEIyTjB6UkJBRVhMaHdBZnYyN2NQZXZYdVJtNXRyc0w5T25UcVlObTBhdG0vZmJ2QlFhY3FVS2ZqcHA1K3daczBhQUxwZVFsdTJiTUdXTFZzUUVSR0IyTmhZZE83Y0dTMWJ0aFNIczk2K2ZSdW5UNTgyT0grYk5tMEE2SWJjYWpRYWVIcDZvbDY5ZW9pTGk4UFRUeitONmRPbkd5WDF5MHRQVDhjbm4zeGk5SGxIUjBkRHBWSWhQajdlWUh0S1Nnb3VYNzVzc0sxbno1NG0vNzMwRGg4K0xOYVQ5L2IyTmpzaHRVeW0reTkvMzc1OUJ0djF2Nk83ZCs4MldhYm5peSsrd0gvKzh4K3o3MS9SNHNXTDBhbFRKd1FFQkZqZGhvaklYc3YyMk41N2ZrSy8reW8vNkI3NE5mQ0UzRWNLVmJFTms4WGVVYU1zWHdQUEFFNFdTMjVNNXE5N1ZYaFdWVmw5Ylp2cWJ4c2s4RXZ2SnZiMXlYMTlRcjhVZ25oY3VXTzFLa0JRQVZvMUlPaGZHcU5sUVd0dW4vVi9FMHpLTVQyaTAxb25UcHpBd29VTFRjNG50bUhEQnJNak85ZXZYNC8xNjllYlBlL1JvMGR4N05neGRPblNCZE9tVFROYklzZVJUcDA2aGQyN2QrUHExYXU0ZHUyYVVjZVh4bzBibSswTWMralFJVXlhTkFsS3BkS29GRTM5K3ZXUm1aa3BQbXdJQ0Fnd1dkNjF2RHQzN3BpOGIvTDI5cTUwSkxMKytyeW1rZFFmRENGbG1hdkRJS3BWYXVaZkF5SUgwazhPYWM2SUVTTXdZc1NJZTM2Zjl1M2IyNTJFSHo5K1BNYVBIMjlUbXhZdFdoalVqTFpHZUhnNFJvMGFoVkdqUnRuVVRxOXUzYnFZTW1XS1hXMWRxcXlzeHRTZkwyL05talhpU0FsYnpKbzF5NnJqNXM2ZGE3SDJ1YjYzQ3FEcnBXNXUwcW1ZbUJpYms3VVhMMTdFNXMyYjhlZWZmeHFWeTlFYk5HZ1FYbnJwSlFRRUJHRDc5dTBHK3lRU0NjYU9IWXVPSFR0aXdZSUY0cVJOZ0M0Sm5wS1NndlhyMTBNaWthQmR1M2I0K09PUHNXN2RPb05lN2tGQlFZaU1qSVJVS2pXcWJabVptWWxKa3lZWlhkUUhCZ2JpcmJmZXdwdzVjOFFIRmVYTHhlaGphOU9tRFFJREE4VkpWL1hmODlTcFV3Mk9iZG15cFRnVTJaeFhYbmxGVE5BSEJRVmg4dVRKWm8vVmFyWGlQQU42K25rcUtqNncwN08xcDM5ZVhoNFdMMTVjTS84V0VGR05rcDZueEMrblRNK3JZazZJcnllZWVkRDU1UVRxdFBSRytzbWl5ZzhzSit1eUV1R2QyR3VUeUttazNycFhKZTVsMGsxblRkaXAzVjYzOG9Nc2FOU29rY0YxZGIxNjlUQml4QWg4K2VXWE5wOHJMaTRPVFpzMnhabzFheUFJQWdSQk1GdkgzUno5OWF1ZVJHTDlKK2ZuNTJkMC9hOVFLTkM5ZTNjTUhqd1lkZXZXeGZMbHk0MDZEc25sY3FoVUtvTlNtWUdCZ2VqWHJ4OEdEeDVzMUtub2hSZGV3QXN2dkdBMmpyVnIxK0s3Nzc0VDF4OTY2Q0VjUG53WWdLNmowU3V2dkdJMDExTnRJQW5wcGt2UVp4L2daTEZFRHNJRVBSRlJXUmx3dDFZNFdhOXQyN2I0OWRkZkxSN2o1ZVdGVjE1NXhlWnoxNmxUQjRjT0hUS1o5Ry9mdmoxZWZQRkZSRWRIVjNxZWR1M2FZZW5TcGRpNmRTczJiTmlBMjdkdkcrd1hCQUg5Ky9lSFZDbzFtcFNxVzdkdUJyVXB5NVBKWkVhSmF4OGZIM3owMFVlNDc3NzdNSHo0Y0xNUFQySmlZZ3dtVlM0c0xNU3FWYXZ3eXkrL0dEd2drRWdrZG4xMmx1aEgxT2lGaG9haWFkT21BSFQxOUpzMWExYnBKTVBXMkwxN04vcjE2MWV6Sm9zbW9ocm4rLzNKTms4T082NVhNOGc4bkpVKyswZndmUXBrbkM2eXFjTnM3bFVsd2pyNGNySllJbktLc0xBd1RKZ3dBWjk4OGdrR0RScUVjZVBHUWExV0cxd2I2bTNhdEVrc2Q5T21UUnZFeE1RWTdHL2F0Q2w2OSs2TlRwMDZZY0dDQlNnc0xNU3JyNzVxOG4yVlNpV2tVcW5CaU5DaW9pTDg5dHR2QnNmNTJOQmhxa1dMRm9pTmpVVktTZ3BpWTJQeDRJTVBvbDI3ZGtoT1RzYm16WnV4Wjg4ZXFOVnFIRHQyekdBMDhiaHg0N0J0MnphRDY5MlFrQkNFaFlXWjdheGlTbHBhR3BZc1dTSW00d0hkNXpScjFpek1uRGxUdkkrWlBYczJCZzhlakZHalJvbHpVOVVLb1lNQlFGZm1oZ2w2SW9kZ2dwNkkzTnZkQzgrYU1rRnNlYjYrdms2OTBMTlVWZ1hRSmVqTjhmTHlRdHUyYlRGbXpCaEVSVVhaL042aG9hRjQ0WVVYc0hUcFVnQzZPdk54Y1hFWU1XS0VWWW41OHVSeU9ZWU5HNGFoUTRkaTM3NTlTRWhJd0xsejU2RFZhdEdxVlN1eHpNeUxMNzZJb0tBZ0xGbXlCQUR3OE1NUG16MW5TRWdJUHZ2c003ejU1cHRJVDArSHY3OC9Qdnp3UTNGU3FiRmp4K0xXclZ2WXYzKy9VZHVLdGZVOVBUM2g2ZWxwTkRSMjdOaXhZb2tkUndrS0NrSjhmRHdPSFRxRW9xSWlveEpVSTBhTXdQcjE2eEVjSEF4L2YzOEVCQVRBMTlkWG5IUkxQd0dYbDVlWFdOYkkwOU1UWGw1ZW1EZHZuamhKY1o4K2ZXcldoRmRFVk9NSUFyRDBmN1k5VUpSS2dQSDluRE01ck5GN3lTVUlpbFFnNTRyMTlmRzFLZ0g1S2FVSWpLeDUxeVJFVkRQMDc5OGZMVnEwTUxoT016VjZldnYyN1dLQ3ZtM2J0aWFQMFdnMHVQLysrN0Y0OFdKa1ptYWFyZHUrWWNNR3JGaXhBaDRlSHVJMVpVNU9qc215TkxaNC8vMzM0ZVhsaGV2WHIrT1BQLzdBc21YTERFYTN5bVF5REJ3NDBLQzhZMkJnSUQ3OTlGTXNXTEJBM0o2Y25JeEZpeFpoMmJKbGFOT21EYUtpb2hBVkZZVXVYYm9ZakFoUUtwVTRlZklrZHU3Y2lVT0hEaGxjdTRlR2htTHExS21RU0NTWVBIa3kzbjc3YlRHV2hJUUU3TnExQy9IeDhlalpzeWRpWW1LTVNwRFdTTUZ4RVBMUE8yM0VDSkc3a1FnVlovSWpJbkluQlFYQTVjdEFWQlJRU1kxQWgvbnpUNkJqeDZwNUx5Zkx5Y21CUkNLQlJDS0JWQ3FGVkNxRmg0ZUhRMnBQcWxRcXpKZ3hBKzNidDBkOGZMelp5Vm9CNExQUFBqT29RYjlwMHlhTEU5UG01dWJpMEtGRGlJcUtFcFBxZXZwNjl6Tm16S2cweG12WHJtSDI3Tm1ZUG4wNklpSWlEUFpwdFZva0pDUmc2OWF0U0UxTlJhTkdqVEJxMUNqRXhjV1pQRmRTVWhMbXpKbUQ5UFIwakJzM0RzT0dEYXYwL1FGZGlSdDlMNkR3OEhDc1hMbXkwallxbFFwSGp4NUZlSGk0eFVsemJaR1VsSVJGaXhaaDNMaHhhTldxMWIyZnNCYjluaENSNC8xOC9DYUdmM1c0OGdQTEdkcStBVGEvMWRWSkVSa3J6ZE1nNmRjY205b29nbVZvUHRoNUU5Z1NVYzJsM1Y0WDBnRjM3dms4bzBhTk1sbUgvbDZNR3pjT1R6NzVwTWw5cDArZnhqdnZ2R094ZlZCUUVGYXZYaTNPcjFXWi9QeDhmUFhWVnpoejVneXlzN01OOWttbFV2VHExUXVqUjQ5R2VIZzR4b3daZzVzM2J3SUEvdjN2ZjZOMzc5NEFnQU1IRHVEYmI3ODFtQ3hYcjJYTGxwZy9mejVPbmp5SjQ4ZVA0OUtsUy9qNzc3OU5sbjVzMWFvVnBrMmJabENydnFTa0JQUG16VFBvWWEvbjUrZUg1czJiSXpJeUVrODk5WlRaT2Q2czRhaWZDWHNJaWYrR2tMTE1aZTlQVk5zd1FVOUU3aTB0RGJoMXEyb1RnVXc4Vm50YXJkWnNlWnQ3T2JZeVNxVVM2ZW5wWXRrWnQ4YmZFeUl5UXhDQU52L2Vqci9TOG0xcXQrT2RIb2h2VTk5SlVabDJkWHN1U3U2b0t6K3duQ1k5QStEZnlQSW9OaUp5UHpVMVFhOVVLdkhZWTQ4WjFZUFhrOGxrbUQ1OU9oNTY2Q0diM25QcTFLazRjZUtFdU83bDVZVStmZnJnNmFlZlJzT0dEY1h0NWhMMGdPNDZmdi8rL2ZqNTU1K1JtSmdJUURlNTY5S2xTeEVlSG81TGx5N2h6VGZmTkJsN1VGQVFubi8rZVR6eXlDTW03d1cwV2kzV3IxK1BOV3ZXb0xpNDJHaC9wMDZkTUhmdVhKdHE3eHU5aHdzVDlNaE1nUGJVS0VnN2IyWWRlaUlIWUlrYkluSnZaV1ZBYlJoaVNBNWxTOExkVWNsNVFEZTVGWlB6UkVTV2JUNlphbk55dm5tb2I1VW41d0dnVHJRM2J0NHBzS2xONXRsaUp1aUp5R2w2OXV5SjNOeGNoNTR6TWpMUzdENkZRb0ZISG5rRUdSa1pCaU51UFQwOUVSWVdocjU5K3hvazFLMzEybXV2NGVXWFgwWmtaQ1Q2OXUyTCtQaDQrTnM0SWxyZjI3NVhyMTY0ZGVzVzl1elpnOGFOR3lNOFBCd0FFQjBkaldlZmZSYXJWcTBDb0pzaktpWW1CdjM3OTBmdjNyMHQ5dmlYU3FVWU1XSUVIbjc0WWF4WnN3WUpDUWtvS3RKTkhoNFFFSURKa3lmZlUzTGU1ZngxcFRpRmd2T3NRMC9rQU94QlQwVHU3ZElsM1ZjYjY1cmZFL1lNSnFvY2YwK0l5SXpXVTIzdlBiOWc1QU40bzM4TEowVmtnUUFrYnNpQ3BzeTJXNjRtdlFMZzM1QkplaUw2aDB0N1MxZFRCUVVGTmlmbGJhVldxL0hOTjkvZ3Z2dnVRNmRPbld5YVRMYmllYzZlUFl2RGh3K2pmZnYyWnN0ZTJzTFZQeFBhZlE4QUFXMGhiYi9LWlRFUTFSYnNRVTlFN3Eyd0VDaFhMNUNJaUlpcXJ5MG4wMnhPenZ0NGVtQjBkeGVOVHBJQUlWSGV1SDNldUx5QkpabG5pcG1nSnlLcWhMT1Q4NEN1Qk0rcnI3N3FrUE4wNk5BQkhUcDBjRUJVMVlNa3BDdUV6RzJ1RG9Pb1ZuRGN1SHdpb3BwR1gwdlF5OHUxY1JBUkVaRlZabTIrWUhPYmwzcEdJc0RidW9rSG5hRk9TMjlJYkx6clV1YW9VWmhXNXB5QWlJaUlIQ0drRzZET0IwcXV1em9Tb2hxUENYb2ljbC82eVhxOHZWMGJCeEVSRVZWcTY2azBuRXF4clc2eVRDckJsRWRhT1NraTYzaDRTUkRVVEdGenU0elR0dlc2SnlJaXFrcVNnTHQxNkxNUHVqZ1NvcHFQQ1hvaWNsOGxKYnF2UGo2dWpZT0lpSWdxTldPVDdiM25uNHVMUUhpUTdjbHhSNnZYeHZackRWMHZlcFVUb2lFaUluSUEvN2FBb2hHRXpBUlhSMEpVNHpGQlQwVHVxN1JVOTlYRHc3VnhFQkVSa1VXL25iNWxjKzk1Q1lCL0QzRnQ3M2s5dWE4VWdSRzJsOVRMUEZma2hHaUlpSWdjUTFKL01NQWU5RVQzakFsNkluSmZ4Y1dBbjUrcm95QWlJcUpLdkwveHZNMXRIdS9ZRUMzQ3FzLy84L2Iwb2krNW8wYmhMZmFpSnlLaTZrbWlyMFBQWHZSRTk0UUplaUp5WDJWbG5DQ1dpSWlvbXR0Mk50M20zdk1BOE42ajFhUDN2SjVYa0FmOEd0ZytXVzNtV2ZhaUp5S2lhaXAwTUNEemg1RHhtNnNqSWFyUm1LQW5JdmVrMGVnUzlKNmVybzZFaUlpSUxIaHZ3em1iMi9TOVB4UWRtZ1k3SVpwN1U2KzFmYjNvaTlMWmk1NklpS29uU2VoZ0NKbmJBSFdlcTBNaHFyR1lvQ2NpOTFSY3JQdnE3MS8xNysySzl5U3FhZmg3UWtRQXRwK3pyL2Y4MUVlcVYrOTVQWjlRT1JRaE1wdmJaWnhoTDNvaUlxcWVKRTMvQmFqeklXU3d6QTJSdlppZ0p5TDNWRktpKytwamUwKzJlNlpXLy9PQWdJaU1GUmZyZmsrSXlPM04zSFRCNWpZZElvTFF0M1dvRTZKeGpOQVk5cUluSXFKYXhMOHRFQndINGNwL1hCMEpVWTNGQkQwUnVhZmlZbDE1R3crUHFuOXZiKzkvSGhBUWtiSGlZdGM4UENPaWFtWG4rUXdjdVpKdGM3dHBRKzkzUWpTTzQ5L1FFMTZCdGw5L3NCYzlFUkZWVjVLR3p3QWxOemhaTEpHZG1LQW5JdmVrVDlDN1FrZ0lrSi92bXZjbXFnbnk4M1cvSjBUazFxWnZQRzl6bTdhTkF2RjR4NFpPaU1heFFtTjhiVzVUY2tlTm9nejJvaWR5V3lGZFhSMEJWVGZWNkdkQzB2QVp3TDgxdEludnNSWTlrUjJZb0NjaTkxUlM0cm9hMTRHQmdGUUtaR2E2NXYySnFyUDBkRUFtQXdJQ1hCMEpFYm5RN2d1WmR2V2VuL3RrV3lkRTQzZ0JUVHloQ0xLOUYvM3RjeXlSUitTMlZMa1E4bTEvY0VtMWs1Qi9GbEJWcjA1ZjBwWWZBaVUzSUNTKzUrcFFpR29jSnVpSnlQMFVGT2krdXJLRVJrUUVVRlFFWkdTNExnYWk2aVk5WGZmd3JFa1RWMGRDUkM0MjdlZHpOcmZwMURRWWp6d1E3b1JvbktOK2V6K2IyeFJscUZCOG0zTjBFTGtsL3paQUFSUDBkRmYrT1NDZ21qMlVEdWtHU2NRNENLbHJJYVFzY1hVMFJEVUtFL1JFNUg1Y09VRnNlWkdSZ0ZJSkpDY0RkKzV3NGxoeVQ4WEZ1cC8vcTFlQnNqTGQ3d1VSdWJVOUYrM3JQZi9GeUFlY0VJM3orRFdRdzd1T3pPWjJtYXhGVCtTZXdvWkJ5TnJuNmlpb21oQ3k5Z0xodzF3ZGhoRkp5N21RTkhnYVF1STBDS2xyWEIwT1VZMWgreFVoRVZGTlYxcXFteHpXVlRYb3k0dUlBUEx5Z0p3Y1hja2JtZXlmSHY1RXRaMi9QNkJXNng2VzFhM0xzalpFQkVFQTN2emh0TTN0K3JVT1JiZW91azZJeUxuQ092Z2llYWR0dFhxTE1sUW9UQ3VEWDROcWNCMURSRlZHV3E4dnRKa0owS1lzZ3pSaW5LdkRJUmZTWGxzTXlFTWdyZFBMMWFHWUpHbTdDQUFnbkg4ZFVPZERFdkdLaXlNaXF2NGtnaUFJcmc2Q2lLaEsvZldYTGtFZkhlM3FTSWlJaUtpY3IzZGZ3ZmlWSjIxdWQzeG1QM1NLREhaQ1JNNlg4cjg4Rk42eWJmSlhtWThVVVVORElPRjRhQ0szb3ozN0x5Q2dBNlJObWFSM1I5cmt4VURoQlVqdkpzR3JNK0hjQkFocDY0Q1FycEMybkFQNFY3T1NQRVRWQ0MvcGlNaTlhRFN1blNDV2lJaUlUTHBUVUlwL2I3Qzk5dnhqSFJyVTJPUThZRjh0ZW5XeEZyZlBzelFla1R1U3hpd0JpaTlEZS9aVkNEZC8xRTBXU3JXYWtIOFd3czBmb1QwekRpaEpxUkhKZVVEWGsxN1M1a3NnL3l5MGgzcERPUDhhb0xadDFCaVJ1MkFQZWlKeUw3bTV3SlVyUUZRVWsvUkVSRVRWeUpodmptUDVnV3MydFpGS2dML21EVVIwZU0zK1AvM0cvbnprMzVZZDNJSUFBQ0FBU1VSQlZDaXpxWTFFQ3R3M0pBU2VmdXh6UmVTT3RMZDNBeGxiZEpPRnlnT0E3SU91RG9tY1FCTFNGWUlxWHpjaGJQaXdhbHZXeGlKMUhvU2tqeUdrTE5PdGgzU0ZKSFF3SktHREFPOG1ybzJOcUpwZ2dwNkkzRXRhR25EckZ0Q3hvNnNqSVNJaW9yc08vWjJGcm5QK1ozTzdrUTgxd1EvL2luVkNSRldyTkYrRHBLMDVOcmZ6RFpPamFkOUFKMFJFUkVUa1lDWFhJYVFzZ1pCOUVDaTRvTnZtM1Jqd2JnSkpTRmZ4TUhFNXVLdUpreERWVGt6UUU1Rjd1WFJKOTVYMTU0bUlpS29GalZaQTY2bmJjU25kdGtuU3ZXUlNYUDdQSURTcDQrT2t5S3BXMnRGQzVDUXBiVzdYdUVjQUFocHp3bGdpSXFwQlNxNUR5RDRJSVRNQlVPVUJPWWVNRHBGMjNneUVkSE5CY0VSVlQrYnFBSWlJcWxSaElSQWU3dW9vaUlpSTZLNHZkeWJabkp3SGdFbURvbXBOY2g0QTZqL2dpN3lVVW1oVnR2V2Z1bldpRVA0TlFpRHhjRkpnUkVSRWp1YmRCSktHVFNCcCtJemhkbldlcm13VHdPUTh1UlVXTENRaTkxRnc5K2JmcC9iY3pCTVJFZFZrNlhsS1ROOTQzdVoyOWZ5OThONmo5enNoSXRmeDhKS2dYaHZicjFIVXhWcGtuaXR5UWtSRVJFUlZUQmFvUzh3ek9VOXVoZ2w2SW5JZitnUTlKNGNsSWlLcUZpYXVQbzBDcGRybWR2OTVPZ1krbnJXdnkzaWRsdDZRKzlwK2kzYm5yeEtVNW11Y0VCRVJFUkVST1JzVDlFVGtQbkp6QVc5dndLUDIzZEFURVJIVk5JZit6c0thSXpkc2J2ZEFreUNNN3Q3VUNSRzVua1FLaEhmeXM3MmhBS1Fkc2IxTUVCRVJFUkc1SGhQMFJPUWV5c3FBa2hLZ2JsMVhSMEpFUk9UMlZCb3R4bjU3M0s2MlMwWjNkSEEwMVl0L0kwLzRoTXB0YmxkOFc0MjhsRkluUkVSRVJFUkV6c1FFUFJHNWg5eGMzZGVnSU5mR1FVUkVSUGhzMjJXN0pvWjlPcll4WXB1SE9DR2k2cVZCRnp0NjBRTklQMUZrOHlTelJFUkVST1JhVE5BVGtYdkl5ZEdWdC9IMGRIVWtSRVJFYnUxR2RqRSsyUHlYemUyOFpGSjg4ZXdEVG9pbyt2RUs5RUJ3QzRYTjdkUktMVExQRmpzaElpSWlJaUp5Rmlib2lhajIwMmlBd2tKT0RrdEVSRlFOdlBuRGFaU29iSi9ROUozQjBRZ1BzajFwWFZQVmY4QVhVcm5FNW5aWmx6aGhMQkVSdWEvQ3drS3NXTEVDcTFldmhsS3BOTmgzL2ZwMUxGbXlCRHQyN0RCcVoya2ZrYlBKWEIwQUVaSFQ2Y3Zic1A0OEVSR1JTKzI1bUlsTmY2YmEzQzQ4VUlHcFExbzVJYUxxeThOVGd0QzJQa2cvV1dSYnc3c1R4a2IyWjFrL0lpSnlQd3NXTE1EZXZYc0JBRGs1T1pnd1lRSUFRS3ZWWXZMa3ljakt5Z0lBK1BqNG9GdTNicFh1STZvSzdFRlBSTFZmUm9hdXRJMjN0NnNqSVNJaWNsdWxLaTFlK3U2RVhXMFhQTmNlUHA0ZURvNm8rcXZUMGh0ZWdiWi8zOFczMWNpOXlnbGppWWpJL1dSa1pJakw2ZW5wNG5KWldSbXlzN050M2tkVUZaaWdKNkxhcmFSRTkyclF3TldSRUJFUnViV1Bma3ZFMWRzMjlnWUhFTis2UHA3czBzZ0pFZFVBRXFCUm5IMGwrdEpQRmtKYnhnbGppWWpJdll3YU5RckJ3Y0VJQ3d2RHlKRWp4ZTBLaFFKang0NkZ0N2MzV3JkdWpRRURCbGkxajZncVNBUkI0RlViRWRWZTE2N3BTdHkwYlF0NHVGL1BPeUlpb3VyZ2FtWVJtcitUWUhNN1B5OFovdjVrRU1JQzNhZjJ2Q25wZnhZaEs3SEU1bmJCTFJSbzBNWFBDUkVSRVJFUmthT3dCejBSMVY0YURaQ1ZCUVFGTVRsUFJFVGtJbHBCd0xOZkg3R3I3VWRQdFhYNzVEeWdtekJXNW1QN3JWdk8zMG9VcEpZNUlTSWlJaUlpY2hRbTZJbW85dExYbm1ONUd5SWlJcGVaKzBzaWpsN05ydnpBQ21LYmhXQjgzL3VjRUZITkkvRUFHajVvWDZtYm00Y0tvRlpxSFJ3UkVSRVJFVGtLRS9SRVZEdVZsUUdabVVDZE9yb0pZb21JaUtqS25Vckp4YXpORjJ4dUo1TktzT3FWV0Vna1RnaXFodklMbHlNd3dzdm1kdG95QVRmK0tIQkNSRVJFUkVUa0NFelFFMUh0bEphbUszSEQzdk5FUkVRdW9WUnA4TVRDUTFCcmJaL3k2cjFIVzZGRkdHdW5WeFRlMlE5U3VlMVBMWW96VmJoendmWWE5a1JFUkVUa2ZFelFFMUh0VTFLaXF6MGZHc3JlODBSRVJDN3kxbytua1h5bnlPWjJMZXI3WWRxajl6c2hvcHJQdzB1QzhFNzJQYmpJT0ZNRVpZN2F3UkVSRVJFUjBiMWlncDZJYXAva1pOMmtzT3c5VDBSRTVCSzdMbVJnNlo2cmRyVmQ5VW9zWkI2c2JXTk9VRE12K05hWDI5NVFBSzd2eTRlV09Yb2lJaUtpYW9VSmVpS3FYZExTZEQzb216YlZKZW1KaUlpb1NtWGtLZkhNNGlOMnRYMnpmd3ZFTmc5eGNFUzFUOE9IL0NHeDR6SkhWYVJGMmhIV295Y2lJaUtxVHBpZ0o2TGFvNkFBdUhWTE56RnNVSkNyb3lFaUluSkx6eTA5aWp1RlpUYTNpd3J6dzBkUHRYVkNSTFdQM0ZlS0JySCtkclhOU3lsRmJuS3BneU1pSWlJaUluc3hRVTlFdFVOSkNYRGxDdUR0RFRSdTdPcG9pSWlJM05MWHU2OWcxNFZNbTl0NWVrang4K3R4VU1nNStzMWFRWkZlQ0doaTMxdzdhVWNMb0NyVU9qZ2lJaUlpSXJJSEUvUkVWUE9WbFFHWEx1bVdvNk5aMm9hSWlNZ0ZrbThYWWVLYTAzYTEvZmpwR0xScEZPamdpR3EvaGcvNlErWmoreTJkb0FHdTc4OEhCQ2NFUlVSRVJFUTJZWUtlaUdxMmdnTGdyNzkweTB6T0V4RVJ1WVJhSStDSkx3OUJxYks5VjNhLzFxRjRhMEFMSjBSViswbmxFalRwSG1CWFcyV09HaG1uaXh3Y0VSRVJFUkhaaWdsNklxcTVNak9CeTVjQlQwOWRjdDdiMjlVUkVSRVJ1YVZKYTA3alZFcXV6ZTJDZmVSWTgrcURUb2pJZlhqWGxhRmVHeCs3MnQ3NXF3VEZtU29IUjBSRVJFUkV0bUNDbm9ocW5xd3M0Tnc1NE1ZTjNXU3dUTTRURVJHNXpPckQxN0Z3WjVKZGJWZTlFb3U2L2w0T2pzajloTWI0UUJFc3M2dnRqVC95b1NsbHJSc2lJaUlpVjVFSWdzQ3JNU0txdmpRYTNRU3dhaldRbTZ0N2FUVC9UQWJyNysvcUNJbUlpTnpXdVJ0NTZEeHpGMHJWdHBlMmVhVjNNeXdaM2RFSlVibW5za0l0a243TmhxQ3h2YTF2bUJ4TiszSU9BQ0lpSWlKWFlJS2VpS3F2MDZkMXlYZzlEdzlkajNsL2Y2Qk9IZGZGUlVSRVJNZ3JWaUhtdlIyNG5sMXNjOXVvTUQrY21kTWZDam5uam5Ha25DdEtwQjBwdEt0dFdDZGYxSW5taUVRaUlpS2lxbWJmT0VnaW9xclFvSUh1cTc1OERYdkxFeEVSVlF0YVFjRHdydzdabFp5WFNTWDQrZlU0SnVlZElMaTVBZ1UzeWxDUVdtWnoyNHlUUmZDcjd3bXZJUDY3RUJFUkVWVWwxcUFub3Vvck5GVDM4dmRuY3A2SWlLZ2FlZStuODloMUlkT3V0bk9mYklzMmpWaE94VmtheHZsRHByRDlOay9RQXRmMzU5dFZJb2VJaUlpSTdNY0VQUkVSRVJFUldXM2ppVlI4OUZ1aVhXMTdSTmZGL3cyS2RuQkVWSjZIcHdTTnU5dlhzYUdzUUlPYkIvTWRIQkVSRVJFUldjSUVQUkVSRVJFUldTWHhWZ0dlWDNyVXJyYkJQbktzbS9BUUpCSUhCMFZHZkVMbHFIdS9mZlhrODIrVUlmMWtrWU1qSWlJaUlpSnptS0FuSWlJaUlxSktGU3JWZU9UelAxQmNabDhObEZXdnhDSXNVT0hncU1pYytnLzQybDFQUHV0aUNiSXZLeDBjRVJFUkVSR1p3Z1E5RVJFUkVSRlpKQWpBaU1WSGNDWFR2cDdWTC9hSXhNTVBoRHM0S3JKSUFqVHBIZ0NKblhkOHQ0NFhvdkNXeXJFeEVSRVJFWkVSSnVpSmlJaUlpTWlpMlZ2K3dtOW5idG5WOW9FbVFmankrZllPam9pczRSbmdnWVp4OXRXakI0RHIrL0tnek9Xc3NVUkVSRVRPeEFROUVSRVJFUkdaOWRPeG01aTU2WUpkYmV2NWV5RmhVbmQ0ZTlwWGFvWHVYV0NFRitxMjlyR3JyYUFCVW5iblFsMnNkWEJVUkVSRVJLVEhCRDJSR3lvc0xNU0tGU3V3ZXZWcUtKVktxL2RkdjM0ZFM1WXN3WTRkTzZveVhDSWlJbktSQTVmdjRObXZqMEN3bzYyWFRJcmZKblpEZUJEcnpydGEvUWQ4NE5kQWJsZGJ0VkxBdGQxNTBLcnMrU2tnSWlJaW9zcklYQjBBRVZXOUJRc1dZTy9ldlFDQW5Kd2NUSmd3b2RKOVdxMFdreWRQUmxaV0ZnREF4OGNIM2JwMXErTElpWWlJcUtxY3Y1bUh3Wi85QWJYV3ZzVHNxbGRpMGJsWmlJT2pJbnMxN2g2QXE3L25valRQOXBJMXBma2FwT3pOUjlPK2dYYlh0Q2NpSWlJaTAzaDVSZVNHTWpJeXhPWDA5SFNyOXBXVmxTRTdPOXRzT3lJaUlxbzkwbkpLME8vamZTaFFxdTFxLzg3Z2FEelpwWkdEbzZKN0laVkpFTkVuRUI2ZUVydmFGMmVxa0hxNHdNRlJFUkVSRVJFVDlFUnVhTlNvVVFnT0RrWllXQmhHamh4cDFUNkZRb0d4WThmQzI5c2JyVnUzeG9BQkE2bzZiQ0lpSXFvQ3VjVXE5UGxvSHpMeVMrMXFQNkJOZlh6MFZGc0hSMFdPSVBlUm9rbXZBTUMrSEQzeXJwWGk5cmxpeHdaRlJFUkU1T1lrZ2lDd21DQVJFUkVSRWFGTXJVWDNEL2ZnMk5Yc3lnODJJU3JNRDMvT2lvZWZncFUwcTdQY3E2WDMxQnUrVVZkL0JEYjFjbUJFUkVSRVJPNkxQZWlKaUlpSWlBaGFRY0NUWHgyMk96a2Y3Q1BINy8vWGc4bjVHaUNvbVJkQ291MmZ2UGZtb1FJVVo2b2NHQkVSRVJHUisyS0Nub2lJaUlpSU1PNzdQL0hMcVRTNzJucElKTmc2c1JzaTYvazZPQ3B5bHZDT2Z2QU5rOXZYV0FCUzl1YmJOZUVzRVJFUkVSbGlncDZJaUlpSXlNM04zWG9SMysxUHRydjl3dWZibzJ1THVnNk1pSnhPQWpUcEVRQzVuMzIzaEZxVmdHdi95NE5hcVhWd1lFUkVSRVR1aFFsNklpSWlJaUkzOXNPaEZMeTM0YnpkN1YvcUdZbnhmWnM3TUNLcUtsSzVCRTE3QjBJcXQyL1dXSFd4RnRkMjUwRmdSM29pSWlJaXV6RkJUMFJFUkVUa3BqYjltWXJSeTQ3YjNiNXJpenBZTXJxakF5T2lxdVlaNElFbVBRTHNibCthcTBIS0hpYnBpWWlJaU96RkJEMFJFUkVSa1J0YWUrUUdudnp5TURTQ1lGZjd5THErMlBwMk4zaEk3ZXQ5VGRXSGI1Z2NZUjNzbnorZ0tFT0Y1RjI1MEtydCsxa2lJaUlpY21kTTBCTVJFUkVSdVptMVIyN2cyYStQMkoyY3IrZnZoZDFUZXY1L2UvY2RIbWQ1cHYzL25ENmpVWmRWYkVudXZZSUxObUNERGFZYUJ4c01jWUFYa3JCQVdFcnlJd0ZDeUJJbit5WnNmaVNiRFVuWW1FQUNaQW1FcFpnT05nRk1zWEdMQU9PR2NWT3hWYTFSbWQ3ZVAyUVBGbTRxSXowcTM4OXg2TkE4TTg5ejM5ZUFKRXZuM0hQZHluTGJrMXdaakpJenpxV2NNYTRPWCsrdmpXanZXdzJLaFFucEFRQUEyb09BSGdBQUFPaEhudmhnbjY3Njc0L1UwUmcxdzJYVDZoL04xYkRjanErNFJzOVVNTjJ0ek9HT0RsL3ZyNHRvenlxUG9pRkNlZ0FBZ0xZaW9BY0FBQUQ2aVQrOXUxdmYvTlA2RG9menFRNnIvdkhEc3pWdVVNZDdscU5uSzV5VnB2VGlqcjh6SWxBZjFaNlZIa1dEaFBRQUFBQnRRVUFQQUFBQTlBTi9lbmUzYnZ6THBnNkg4MDZiV2F2dU9rdlRobVlsdFM3ME1DYXBlRTY2MGdvN0h0SUhHNkxhdmRLamlDK1d4TUlBQUFENkpnSjZBQUFBb0kvNy9WdGY2TWEvYk9ydzlWYXpTUy8vZjdNMWEyUk9FcXRDajJXU2lzOUtsenZmMXVFaFFvMHRJWDNZUzBnUEFBQndJZ1QwQUFBQVFCLzIrN2UrMEcxL0xlbnc5UmFUU2Y5NzYrbWFQeUUvaVZXaHB6T1pwU0h6TXVRYVlPM3dHR0Z2VEx2ZjlDalVURWdQQUFCd1BBVDBBQUFBUUIvMXE5ZDJkQ3FjTjBsNjh1YVpXalN0TUhsRm9kY3dXYVNoNTJUSW1XbnA4QmdSZjB5NzM2eFhxREdheE1vQUFBRDZEZ0o2QUFBQW9BLzY4M3Q3ZE9mZlArM1VHTXUvTlUxZm4xbWNwSXJRRzVsdEpnMmRueWw3V3NkRCttZ2dydDByUFFvMkVOSURBQUI4RlFFOUFBQUEwTWY4MjNPZjZmcEhOM1pxakFlK1BsazN6QjJlcElyUW0xa2NKZzA3TDBPMjFJNy8rUmdOdG9UMGdmcElFaXNEQUFEby9VenhlRHh1ZEJFQUFBQUFPaThXait2YTVldjE1TnJTVG8xenp5Vmo5WXNySmlXcEt2UVZZVjlNdTkvd0tPTHZlRTk1czgya29lZG15SlhUOGQ3MkFBQUFmUWtCUFFBQUFOQUhCTUpSWGZiZ0dyMythV1dueHJuaDdHRjYrTnZUazFRVitwcFFZMVM3My9Rb0d1cjRuNUZtcXpUa25FeWw1QkxTQXdBQUVOQURBQUFBdmR6QjVwQXVlT0E5YmR4YjM2bHh2ajZ6V0UvZFBFc21VNUlLUTU4VXFJOXF6eXFQWXVHTy95bHBza2hENW1YSW5XOUxZbVVBQUFDOUR3RTlBQUFBMEl1VkgvUnI3djN2YUZlMXQxUGpMSm82U00vZWRvWXNadEo1bkp5L0xxSTlxenlLZDJMZlY1TlpLandqVFJsREhNa3JEQUFBb0pjaG9BY0FBQUI2cVMwVmpaci95OVdxYkFoMGFweWxNNHYxMTV0bXltb2huRWZiK2VzaTJ2dVBoazZ0cEpla25ERXVGVXh6UzN6NUFRQ0Fmb2lBSGdBQUFPaUZWbSt2MGNMZmZLQ21RS1JUNDl4dzlqQXQvOVowMnRxZ1E0S05VZTFkMWFCSW9PTWJ4MHBTU3E1Tmc4OU9sOFhCRnlJQUFPaGZDT2dCQUFDQVh1Wi8xNWZyNmo5K3BIQzBjNy9LTDFzOFFUOVpORDVKVmFHL0N2dGkycnZLbzFCejUwSjZhNHBaUTgvSmtDUERrcVRLQUFBQWVqNENlZ0FBQUtDWGlNZWwrNTcvVEQ5L2FaczY4MHU4U2RMeWIwM1REWE9ISjZzMDlIUFJZRng3LzlHZ1FIM24zdEZoc2toRlo2WXJ2ZGllcE1vQUFBQjZOZ0o2QUFBQW9CZG84SVcxNVBkcjlOYVc2azZOWTdPWTlQUy9ucTdMcGhjbXFUS2dSU3dpbGI3YklHOVZ1Tk5qRFpqZ1V2NHA3aVJVQlFBQTBMTVIwQU1BQUFBOTNPYXlCbDN5bngrbzlLQ3ZVK080YkJhOSt2M1ptamN1TDBtVkFhM0ZZMUw1QjQxcUxBdDFlcXpVZ1RZVnowbVgyVVpmZWdBQTBIY1IwQU1BQUFBOTJOL1dsdXJiajJ4UU1OSzUvdDZaS1RhOWVlZFpPbTE0ZHBJcUE0NXYvN3BtMVg4UjZQUTQ5bFN6aHN6TGtEMmR2dlFBQUtCdklxQUhBQUFBZXFCSU5LN2IvNmRFLy8zMnJrNlBOVEREcWJmdm1hdXhBOU9TVUJuUU5qV2JmYXIrdEhQditwQmErdElQUGp0RHFRTnRTYWdLQUFDZ1p5R2dCd0FBQUhxWXlvYUFMdjJ2RDdWKzk4Rk9qelV5TDFWdjMzTzJpck5Ua2xBWjBENzFYd1MwZjExelVzYkttNUtpM0lsOEhRTUFnTDZGZ0I0QUFBRG9RVlp2cjlHUzM2MVJiWFBuZTNoUEtzclFPL2ZNVlU2cVBRbVZBUjNUV0JaUzJmdU5VaEwrOGt3cnRLdDRUcnBNZEx3QkFBQjlCQUU5QUFBQTBFUDgrdlhQOVlPblAwbktXR2VOR2FCWDdwaWpOS2MxS2VNQm5lR3RDbXZmT3cyS1J6cy9saVBEb2lIek1tUnptenMvR0FBQWdNRUk2QUVBQUFDRFZUWUVkTTBmMStrZlc2dVRNdDRQRjR6Vkw2NllKSk1wS2NNQlNSSDBSTFgzblFaRmZKM2I4RmlTekRhVEJzMUlWY1l3UnhJcUF3QUFNQTRCUFFBQUFHQ2dsMHYyNjlxSDE4dmpDM2Q2TElmVnJML2RQRXVYVFM5TVFtVkE4a1dEY1pXKzF5aGZkZWUvM2lVcHZkaXV3bGxwTXR0NU5Rb0FBUFJPQlBRQUFBQ0FBWm9ERWQzNjEzL3E4US8ySldXOG9peVhYcmxqdHFZTXprektlRUNYaVVzSE5qYnI0T2VCcEF4bmRacFVQQ2RkS1htMnBJd0hBQURRblFqb0FRQUFnRzYyWm1lZHJ2cnZqN1N2enBlVThXYU55TllyZDh4aE0xajBLcDVkQVZXc2EwN0s1ckdTbERQV3BmeFQzVExSbWg0QUFQUWlCUFFBQUFCQU53bEhZN3J2dVMzNi8xL2JybGlTZmd2L1AyY00wWi8vWllhc0ZscDhvUGZ4MVVSVSttNkRvcUhrZkVNNDBpMHFucE11UjZZbEtlTUJBQUIwTlFKNkFBQUFvQnZzckd6VzViOWJvODNsRFVrWnoybzI2VGRYbjZKYjU0OU15bmlBVWNLK21QYTkzYUJnUXpRcDQ1bk1VdDRVdHdhTWMwbThiZ1VBQUhvNEFub0FBQUNnaXoyNGNxZnVmdVpUQmNLeHBJeVhtV0xUUzkrYnJUbGpCaVJsUE1CbzhhaFU5a0dqbXNwRFNSdlROY0Nxd1hQU1pVMmg1dzBBQU9pNUNPZ0JBQUNBTGxMWkVOQTFmMXluZjJ5dFR0cVlFd3JUOWVvZGN6UmtRRXJTeGdSNmlwck5QbFYvbXB5OUdTVEpiRE5wMEl4VVpReHpKRzFNQUFDQVpDS2dCd0FBQUxyQTh4c3JkUDJqRytUeGhaTTI1dlZuRGRQdnJ6MVZUaHY5dGRGM05SOElxM3hObzZLQjVQMnBtbDVzVitHc05KbnQ5THdCQUFBOUN3RTlBQUFBa0VTTi9yQnVmYUpFZjEyekwybGpacmhzZXV5R0dWbzByVEJwWXdJOVdUUVlWL21IaldvK2tMd1h1S3hPazRyT1RKZTd3SmEwTVFFQUFEcUxnQjRBQUFCSWtyOSt1RTgvZk9aVDdmY0VramJtckJIWmV1YlcwMVdjVFVzYjlEOTEyLzJxS3ZFcW5wenRHeVJKR2NNY0dqZzFWUllucStrQkFJRHhDT2dCQUFDQVR2cWsxS09iL3JKSjYzWWZUTnFZRnBOSjkzNXRuTzViTkY0V00wRWkrcTlBZlZSbEh6UXExQmhOMnBobXE1UTd5YTJjc1M2WjJFTVdBQUFZaUlBZUFBQUE2S0NEelNIZC9jeW4rdk43ZXhSTDRtL1Z4ZGt1UFhQTDZabzFNaWQ1Z3dLOVdEd3FIZGpZclBvdmt2ZnVGRW15cDFrMGNMcGJxWVBzU1IwWEFBQ2dyUWpvQVFBQWdIYUt4dUw2L1Z0ZmFOa0xXNUs2Q2F3a0xabzZTSS9kY0pveVV1aVREWHhWVTFsSTVXdWJGQXNuOTg5WWQ0Rk5nMmFteVo3S2Nub0FBTkM5Q09nQkFBQ0FkbGk5dlViZmVXeVR0aDlvU3VxNEtYYUxmblBWS2JweDN2Q2tqZ3YwTldGZlRPVWZOTXBYRTBucXVDYXpsRFBXcGR4SmJwbXRTUjBhQUFEZ3VBam9BUUFBZ0RZb1AralhkLytuUk05dnFrajYyQk1LMC9YY2JXZG96TUMwcEk4TjlFbHhxZVl6bjZvMys2UWsvMFZyZFpxVlA5V3R6R0dPNUE0TUFBQndEQVQwQUFBQXdBa0V3bEhkLy9KMlBmRGFEdm5EeWR1a1VwTHNGck4rZU1sWTNmdTFjYkpiYWEwQnRGZWdQcUx5TlUwS2VwTDd2U2xKem15ckNtZWx5WmxsU2ZyWUFBQUFoeEhRQXdBQUFNZnh6TG95M2ZuMHB5bzk2RXY2Mk5PSFp1bUptMDdUdUVIcFNSOGI2RmZpVXMwV24ybzIreFNQSlgvNHJCRk81Wi9xbHNWaFN2N2dBSUJ1VVZsWnFUVnIxbWpqeG8wcUx5OVhRME9EQW9HQVhDNlhjbkp5Tkhqd1lFMmFORWxubjMyMmNuSnlqcnIrNmFlZjFxT1BQcG80dnVhYWEzVGRkZGUxdXc2djE2dWxTNWNxRUdqWjlIelVxRkY2NktHSGpqcnZubnZ1MGNhTkd4UEhEenp3Z0U0NTVaUjJ6L2ZQZi81VGQ5OTlkK0o0eVpJbHV1bW1tOW85RHJvV25mVUFBQUNBcjloK29Fbi84dWdHZmJpekx1bGp1KzBXL2Q4bGsvVGQ4MGZKUk40SGRKNUp5cDJZb293aERwV3ZhWksvTnJtOTZldDNCZFJRR2xUZTVCVGxqSEZKZk44Q1FLOVJWMWVueHg1N1RDdFhybFFzZHZTcnVGNnZWMTZ2VjZXbHBmcmdndyswZlBseVBmLzg4M0s3M1NjYzk1VlhYdEZWVjEwbG04M1dybnBlZi8zMVJEamZIaXRXck9oUVFQL0NDeSswK3hwMFB3SjZBQUFBNEpEeWczNzliTVVXL1duMW5pNFovL3lKK2ZyVHQ2ZHJjRTVLbDR3UDlHZjJOSXVHWDVDcGc1OEhWRlhTckZnU2MvcFlPSzdLVFY0ZC9EeWd2Q2t0THdZQUFIcTJMVnUyYU5teVpmSjRQSW43Y25Oek5YNzhlR1ZsWlVscUNlakx5OHUxZS9kdUJZTkJ4V0l4dGFYWmlNZmowZnZ2djY5enpqbW56ZlhFWWpHOStPS0w3WDhpa3RhdVhhdnE2bXJsNWVXMStab0RCdzVvM2JwMUhab1AzWXVBSGdBQUFQMWVhWjFQUDEyeFJYLzljSi9DMGVSM2dNeEp0ZXZYMzVpaTYyWVBUZnJZQUZyTEh1MVVlckZkRld1YjFId2duTlN4UTAxUmxYL1FwSnJQZk1xZjRsWmFrVDJwNHdNQWttUHo1czI2NjY2N0ZJbTB2Rm83Y2VKRVhYLzk5Wm80Y2VJeHp3OEdnOXF3WVlPZWUrNjVrNDVkV0Zpb2lvb0tyVml4b2wwQi9VY2ZmYVRLeWtwSlVuNSt2cXFxcWs1NlRVRkJnV3BxYWhTTlJ2WHl5eS9yK3V1dmIvTjhLMWFzVUR3ZVYwRkJRV0plOUV3RTlBQUFBT2kzOXRSNHRleUZMZnJiMmxKRllsMnpOZFBYWnhicjkvL25WQTFJWThVdDBGMnNMck9HbkpPaGhuMUJIZGpRckdnd3VkL2ZRVTlVcGFzYjVjeTJLbjlLaWxJSEVkUURRRTlSWFYydG4vNzBwNGx3ZnNtU0picmhoaHRrTnB1UGU0M0Q0ZERzMmJNMWUvYnNrNDQvZXZSb1ZWUlVhTnUyYmRxNWM2ZEdqUnJWcHJwV3JGZ2hTUm81Y3FTOFhtK2Jyb25GWWhvelpveTJidDJxMTE5L1hkZGVlMjJiMnVvRUFnRzkrZWFia3FReFk4WVEwUGR3eC8vS0JBQUFBUHFvTDZxYWRmVi9yOU9vTzEvWEV4L3U2NUp3Zm1DR1UyL2VlWmFlL3RkWmhQT0FRVEtHT0RUcWE5bktHTlkxMzRPQmd4SHRlNmRSdTkvMHlGdVozTlg2QUlDT2VmamhoOVhRMENCSnV1Q0NDM1RUVFRlZE1KeHZyMW16WmlWdUh3N2RUMmJ2M3IwcUtTbVJKSjE3N3JueStYeHR1aTRVQ3Vuc3M4K1dKRFUwTk9pZGQ5NXAwM1VyVjY1TXZBZ3djK2JNTmwwRDR4RFFBd0FBb04vWWNhQkpYLy9EV28yNSszWDk3YU5TUmR2UVk3UzluRGF6ZnJSd3JIWStjSkhPbjVpZjlQRUJ0SS9GYmxMUkdXa2FkbjZtbkptV0xwbkRYeHZSM244MGFNOUtqM3cxQlBVQVlKUTllL1pvOWVyVmtxVHM3R3pkZnZ2dFNaOWoyTEJobWpCaGdpVHBuWGZlVVdOajQwbXZPYnhacThQaDBBVVhYS0JRS05TbXVhTFJxQzY0NEFJNW5VNUphbE1QKzNnOG5uamhZTnk0Y1JvNmxCYUxQUjBCUFFBQUFQcThyUldOdXZ6Qk5ScjN3emYwelBweWRVVTNHNU9rYjh3cTFxNEhMdGJQbDB5UzIwRTNTYUFuU2NtMWFzU0NMQldlbmlhcnEyditGUGJWUkxSblpZUDJyR3BRVTBYYndoY0FRUEljdWNKOHlaSWxzdHVUMzRJc0ZvdHA4ZUxGa3FSd09LelhYbnZ0aE9jM05UWHBILy80aHlScC92ejVTa3RMUzdUZmFjdGNicmRiNTUxM25pVHA4ODgvMTdadDIwNTR6YVpObTFSV1ZpWkpXcng0Y1p2bmduRUk2QUVBQU5CbmJTNXIwS1gvOWFFbS9PaE5QYitwUWwzVFpWNmFQalJMNjVmTjE5OXVucVZCV2E0dW1nVkFNbVFPZDJqMHBkbktuWmdpVTljc3FKZXZPcXpTZHh2MXhTdjE4dXdPS2g3cm1ua0FBSzF0MnJRcGNmdjAwMC92c25sbXo1NnRuSndjU2RMTEw3K3NXT3o0UCtoZmYvMTFCWU5CU2RLbGwxN2FvZmtXTFZxVXVIMnlWZlNIVit0bloyZHJ6cHc1SFpvUDNZdUFIZ0FBQUgzT3hqMzFXdkRyOXpYNXh5djFVc24rTHB0bmNIYUtudnpPVEczNDZYeE5INWJWWmZNQVNDNlRSY3Fia3FMUlg4dFd4dEN1MnlNaTJCQlZ4ZG9tZmI3aW9HcTMraFdMZE5YTGhBRFErNFM5TWZtcXc2clo3RXQ4N0gyclFYdmZhbEJUV2NmZWhiUjM3MTVKa3R2dFZsRlJVVExMYmNWaXNXamh3b1dTV2phbFhidDI3VEhQaThWaWV1bWxseVJKVTZaTTBiQmh3em8wMytEQmczWHFxYWRLa2xhdlhpMlB4M1BNOHlvcUtyUisvWHBKMGlXWFhDS3JsWGQwOWdiOFh3SUFvSmQ1cFdTLy9uZER1VDR1OVNnbjFhRjN0bFViWFZLSHpCMmJxNFBla0U0Wm5LbHZ6Q3JXaFpNSEdsMFMrb0NQdnFqVFQxN1lvcFdmVlhYcFBLa09xMzU0eVZoOS82TFJjdHE2YUFrdWdDNW5UVEdyNk13MERSam4wdjcxemZMWGRVMGJnSWcvcHFvU3Iybys4eWw3bEZNNTQxeXlPbGt2aDQ1cnFnaXFZVjlJZ2ZxSXJBNnp2RlhzZmRBWHVmTnRpZ1JqY21aWmxUSFVyclJCdlgvVGVWOTFXSTFsSVRXV0JSWDJIcjNxM0pscGtkbmVzWitQZnI4LzBkczlJeVBqaE9jdVhicFVkWFYxeDN6c2ExLzdtbTY3N2JhVHpyZGd3UUk5K2VTVENvZkRldkhGRjNYbW1XY2VkYzZhTld0VVZkWHllK21ScStBN1l2SGl4U29wS1ZFa0V0R3JyNzZxcTYrKytxaHpEdmVldDFxdFdyQmdRYWZtUS9jaG9BY0FvQmU1NGM4YkZZbkdkTTc0UE4xeDRXaE5HWnhwZEVtZDhrbXBSeCtYZXZUa21sS3QrT2QrL2ZHYjA0d3VDYjJRUHhUVjM5YVc2dUYzZDJ2OTdvTmRPcGZaSkgxenpsRDl4NVdUbFp2VysvOUlCdERDbVczVjhBc3oxYkF2cUtvUzd6RkRPbXFPdlFBQUlBQkpSRUZVbzJTSWhlT3EzZXBYM1hhL01vWTVsVHZCSlhzYUwvS2hmU28rYXBMaVVtcUJUUVBHdWVUTUl0cnB5d0wxRVFYcUkycllFMUpUV1ZpRFpxWWFYVks3eFVKeDFlM3dxM2FiWDdGd3l6dUowb3JzeWhscmt6UExLbGVXVldhN3FkUHpIRzRqSTZsYlZvNW5abVpxN3R5NVdyVnFsVXBLU2xSYVdxckJnd2UzT3Vkd1lKNlhsNmN6emppalUvUE5uRGxUQlFVRnFxeXMxQ3V2dktLbFM1ZktZdm55M3hDZno2ZVZLMWRLa3M0NjZ5eGxaMmQzYWo1MEgzNktBd0RRU3l4OWFLM21qTTdWTGZOSEdsMUswa3dabktrcGd6TjEzZXloZW5EbFRsM3p4M1g2bisvTU5Mb3M5QktmbFRmb2Q2dSswTi9XbHFvNTJQV2JYODBibDZ2L3V2cFVUUzQrOFlvc0FMMVh4aENITW9ZNFZMdkZwNXJQdXE0bFRUd21lWFlGNU5rVmtMdkFwdXpSTHFVWEozOGpRL1E5WlI4MEtpWFhwcHd4N0hmU1h6aXpySEptV1pVNTNLbTY3VDZWZjlpa29qUFRqQzZyelpyS1FqcXdxVmxoYjB4cFJYWmxEWGZLblc5TFNpRC9WYW1wWDc1NDBkalllTUp6bHl4WklwL1Bseml1cWFuUkcyKzgwZTQ1Rnk5ZXJGV3JWa2xxNlExLzVNcjdQWHYyNkpOUFBwRWtMVnk0VUdaejU5NDVaVGFiZGVtbGwycjU4dVdxcmEzVmh4OStxTFBPT2l2eCtKdHZ2cGw0VHAxZHJZL3VSVUFQQUVBdmNNT2ZOL2E1Y1A2cmJqOS9sQjVjdVZNM1A3NUovMzBkSytseGJQNVFWRTkvVkthSDM5MmxqM1oxN1dyNXc4NGRuNmYvZS9sRXpScVoweTN6QVREZWdBa3B5aDdsVXUyMmx0WHVYZGs3M2xzWmxyY3lMS3ZMckt5UlRtV1Bjc3Jxb3YwTmpsYnhVWlBjZVMwdjZLQi95aG1ib3JydGZ1MWYzNnhCcC9Yc2xmU3hVRnlsN3pYS1d4V1dNOU9pd3ZrWmN1ZmJ1blJPcTlXcXRMUTBOVFUxeWVQeHFLbXBTV2xweDM0eFk4bVNKYTJPdDIzYjFxR0FmdFNvVVpvd1lZSzJiTm1pVmF0VzZmcnJyMWRLU29vazZmbm5uNWNrMld3MlhYenh4ZTBlKzFndXV1Z2lQZjc0NHdvRUFscXhZa1Vpb0kvSDQ0bk5ZMGVQSHExeDQ4WWxaVDUwRC83VkJ3Q2doM3YxNHdPS1JPTjlPcHcvN1BielI2azVFTkVibng0d3VoVDBNRHNPTk9tMnY1Wm80TzB2Njl1UGJ1aVdjUDc4aWZuYXNHeSszcnI3Yk1KNW9COHkyMDB0RzhrdXp0YUFDUzZadXJnVFRjUWZVODFtbjNhOGNGQ2xxeHZWZklDZTR2aFNVM2xRaW90d0hzb1o2MUlzSEZmVC91REpUelpJTEJUWG5yYzg4aCtNcUdDYVd5TVdaSFY1T0gvWStQSGpFN2NQcjE3dmFvZFhxL3Y5L2tTTG1jYkdScjM5OXR1U3BIUE9PVWZwNmVsSm1jdnRkbXYrL1BtU3BNMmJOMnZQbmoyU3BQWHIxNnVpb3FKVlBlZzlDT2dCQU9qaG5sbGZwcm5qY28wdW85dk1HNWVuWjlhWEcxMEdlb0JnT0tiSFA5aXJNLy85YlkzOTRSdjYvVnRmcU1IZjlZSFZ4Wk1MdEdIWmZMMTU1MW1hUGl5cnkrY0QwTE5aN0NibG4rTFdtTVU1eWhuWDlVRzk0bEpUZVVqNzNtN1E1eThlVk8xV3Y2TEJybHZCajk2aG9UVFViUUVuZWo1M2dVMk4rMEpHbDNGTWg4UDVVSE5Ndzg3TFVNN1k3bjFSYWZyMDZZbmJMNzMwVXJmTU9XZk9IT1hrdEN6bWVQbmxseVZKSzFldVRHeFl1M2p4NHFUT2QyUUFmM2krVjE1NVJkS1hmZkhSdXhEUUF3RFF3MzFjNnRFcHZYd3oyUFk0ZFVpbVN2WjVqQzREQnRweG9FbmYvWjhTRGJ6OUpYM3pUeHUwNW91NmJwbDM0U2tEOWMrZm5hZFh2eitIWUI3QVVTd09rd3FtdWpWbVVZNnl4N2hrNm9hL3BzUE5NVldWZUxYaitUcVZ2ZGVvcHZLUVJGYmZMd1hxSTJ3R2l3Um5sbFdCK3E3ZmY2ZTl2aHJPRy9FMWU5NTU1OG50ZGt1U1NrcEs5UDc3NzNmNW5CYUxSUXNYTHBRa2xaYVdhdnYyN1ltVjlCTW5UdFNJRVNPU090K1FJVU4wNnFtblNwTGVmdnR0VlZkWGEvMzY5WktrQlFzV3lHYmp4YnplaHAvdUFBRDBjTmx1dTZiMHE0QStTNWx1ZnFuc2IwS1JtUDYrcmt6TDM5bWxEM2QyVHlBdlNTWkppNllWNnFlTEoyZ1NtNzhDYUFPTDA2U0IwOTNLbmVCU3pXYysxWDhSVUR6V3RYUEdZMUpqV1VpTlpTRlpIQ1psRG5NcWE2UlRqb3l1WHM2UG5zTHFNQlBRSThHVmJaWEYzdlBXM0phdmJWS2dQcXFoODQwSjU2V1dGakRmK01ZMzlNZ2pqMGlTZnZXclh5azlQVjFUcGt6cDBua1hMRmlnSjU5OFV1RndXSTg5OWxpaTlVeFh0WnRadEdpUlNrcEs1UFY2OVovLytaK0t4V0l5bTgyNjVKSkx1bVErZEMxK3VnTUEwTU85dTczRzZCSzYzYnZiK3Q5ejdvOEM0YWhlLzdSU3oyMG8xOHNsKzlVWTZMNlZZQ1pKUzJZVWFkbmlDUnBmbUp5ZW9BRDZGNnZMcklFelVwVTdNVVcxMi95cS95S2dXTGpybDdkSGczSFZiVy9adk5hWlpWWG1DSWN5aHpsbHNadTZmRzRZeDF2Rm5nUm9yYWQ5VFhpcndtb3FEeWwzVW9yaDdaaXV2UEpLYmQ2OFdldldyWlBQNTlQZGQ5K3R5eSsvWEZkZWVhVXlNbzVla09IeitiUnAwNlpPelhtNHRjeXFWYXNTWStYazVHajI3Tm1kR3ZkNFpzMmFwWUtDQWxWV1ZpYm1tek5uamdZTUdOQWw4NkZyRWRBREFBQ2cyM2lERWIzeThRRTl1NkZjcjM5eVFONVF0RnZuTjV1a0swOHIxckxGRXpSbVlGcTN6ZzJnYjdLNnpDcVk2bGJlcEJRZDNCbFEzWGEvSXY0dVhsSi9TS0Erb3NxTkVWVnU4aXF0MEs2c0VVNjVDMnd5V3duckFYU3ZpclZOc3JuTnlwdWNZblFwTXBsTXV2ZmVlM1gvL2ZkcjdkcTFpa2FqZXVhWlovVHNzODlxekpneEdqeDRzRkpUVTlYWTJLamEybHB0M2JwVndXRG5OOTFkdkhpeFZxMWFsVGhldUhDaExKYXVlYWVUMld6V3BaZGVxdVhMbHlmdVkzUFkzb3VBSGdBQUFGMnF3UmZXaS8vY3IrYzJsbXZsWjVVS2hMc251RHFTeFdUU04wNHYxazhXVGRESS9OUnVueDlBMzJlMm1UUmd2RXNEeHJ2azJSMVU3UmFmZ28zZDlDTGtvWTFsbThwRE1wa2xkNEZkNllQdFNpOTJzTEllUUpmejdBNHE3STFwNlB5ZTB5N1E1WEpwMmJKbGV1NjU1L1RVVTArcHFhbEpzVmhNMjdadDA3WnQyNDU1amRsczFwdzVjem9jZEk4YU5Vcmp4NC9YMXExYlpiVmF0V0RCZ3M0OGhaTzY4TUlMOWZqamp5c1FDR2pFaUJHYU9IRmlsODZIcmtOQUR3QUFnS1E3MkJ6Uzg1c3E5TnlHY3YxamE1WENVV04yTmN4UGQrajZzNGZwTytlTVVIRzI4U3U2QVBRUG1jTWR5aHp1VVBQK3NHcTMrcnExRlVVOEpqWHZENmw1ZjBqNzF6WExuV2RUV3JGZEdjVU9XVk42WHM5cUFMMmZaM2RBTnJmWjhOWTJYMlUybTNYRkZWZm80b3N2MXVyVnE3Vng0MGJ0MnJWTERRME44dnY5U2tsSlVYWjJ0b1lQSDY3Smt5ZHI5dXpaeXNySzZ0U2NpeGN2MXRhdFd6VjM3bHhsWm5idFBtS3BxYW1hUDMrK1hubmxGVmJQOTNLbWVEek9IdkFBQVBSZ3B1ditWL0hIcnpDNmpHN1ZINTl6WDFEZEdOU3pHOHIxM0laeXJkNWVvNmlCdjJhZVBTWlhONTg3UXBkTkw1VE5RaUFGd0ZoQlQxUTFuL25VVUJxVURQd0wzSmx0VlhxeFhSbERITEtuc2NGc2I3TGx5VnBOdUpyZTB2aFNUL21hQ05SSHRPczFqd3FtdVpVejFtVjBPVUN2eEFwNkFBQUFkRmo1UVg4aWxGL3pSYTFpQmdaUEdTNmJyajF6aUc2WlA1TCs4Z0I2RkVlbVJVV3owMVRnYzZ0bXExLzFYL2dWNzk0dE9DUkpnWU1SQlE1R1ZQMkpUL1owaTlLTEhVb3Z0c3VWUXpRQW9HTTh1MXA2dDJjTmR4cGNDZEI3OGE4d0FBQUEycXl1T2FSM3QxWHJuVzNWZW1kYmpiYnVielM2SkUwZGtxbWJ6eDJwcTA4ZkxKZWRGYUVBZWk1cmlsa0RwN3VWUHlWRm5qMUIxWC9oVjZEZWdLUmVVcWd4cXRvdFB0VnU4Y25xTk1zOTBLYlVBcnRTQjlsa2RmTE9Jd0J0MDFnZVZGcVJYV2IydXdBNmpJQWVBQUFBeDlYZ0MrdmQ3VFdIQXZscWJTNXJNTEk3UTRMTFp0SFhaeGJyTytlTTBNd1IyVWFYQXdEdFlyYVpsRDNhcWV6UlR2bnJJcXIvSXFDR3ZVSEZJc2I4aEkwRVltcllFMVREbnBhVnNQWjBpMUlMYkVvZGFKYzczeWF6amVBTndORUM5UkdGdlRIbFRYWVlYUXJRcXhIUUF3QUFJS0U1RU5GN08yb1NLK1JMOXRVYjJyYm1xMFlYcE9vNzgwYm9XMmNOVTJaS3o5cUlEQUE2d3BWamxTc25WUU9ucDhxek42RDZuUUg1NnlLRzFoUnFqT3BnWTFRSFB3OUlwcFlhVXd2c1NoMW9rMnVBVFNZVzJBT1ExRmdXa2lTbEY5a05yZ1RvM1Fqb0FRQUErakZmS0tvUFA2OU5ySkRmdUtkZWtaNlV5RXV5bWsyNmRPb2czWHpPU0owN0ljL29jZ0NnUzVnc1V0WUlwN0pHT0JWc2lPcmdUcjg4ZTRLS2hReittUnlYL0xVUitXc2pxdm1zcFU1WHRrMHB1VmFsNU5xVWttdVR4Y0VLZTZBL2Fpb1BLaVhQUm5zYm9KTUk2QUVBQVBxUllEaW1OVjhjQ3VTMzFtajk3b01LUldOR2wzVk1SVmt1M1RCM3VHNmNOMXdGR1d3OEJxRC9jR1JZTkhCNnFncW1wcXFwSXFTR1BRRTFWWVFVN3dFL3J1TlJ5VmNUbHE4bUxNa3ZTYktubXVVNkZOYW41TnJrekxCSTVIVkFueFlMeFJXb2p5cDNFdTF0Z000aW9BY0FBT2lqR3YxaGxleno2T05Tano0KzlIbHJSV09QRGVRbGFWQ21VNHVuRldySmpHS2ROWGFBekNZU0hnRDlsOGtzcFJmYmxWNXNWeXdjVjBOcFM1OTRiMVhZNk5KYUNUWEhGR3Irc29lOTJXcVNhNEJWS1FNT2gvWlcrdGdEZll5L3ZxVVZsenVmbG9OQVp4SFFBd0FBOUFGbEIzMkpFTDVrWDBzZ3Y2ZldhM1JaYlZLYzdkTGwwNHQwK1l3aW5UbHFnTWprQWVCb1pwc3AwUUxuOEthdW5qMUJCZXFON1ZkL0xMRklYTjdLc0x5Vlg3NlE0RWkzS0NYWEp0ZWgxamlPZEl1QkZRTG9yTU12RkJMUUE1MUhRQThBQU5DTFJHTnhiZHZmMkdwVi9NZWxIdFUxaDR3dXJWMkdEWERyOGhtRnVueDZrV2FOekRHNkhBRG9WYXhPczNMR3VaUXp6cVZRWTFTZVBVRjU5Z1lVYnU2NTc1QUtOa1lWYkl5cWZsZkxzZGxxa2lQRElrZUdSYzVNcXh3WlZqa3lMYktsc0FOdGQvbnd3dzhUdDBlTUdLR0Nnb0lUbnI5NTgyWTFOalpLa2dvS0NqUml4SWd1cmErdDl1elpvOXJhV2syYk5rMW04L0cvZnBxYW1yUm56eDd0MnJWTGt5ZFBibGY5Ky9idFUwTkRneVpQbm56U2M5ZXNXYU8xYTljbWpwY3VYYXJDd3NJMno5VmJlS3ZDU3Nram5BZVNnWUFlQUFDZ2gvSUdJL3FrdE9IUXF2aDZmYnpQbzg4cUdoUUk5OXdBNWtSRzVhZnE4dWxGV25KYWthWU56VEs2SEFEb0UrenBGdVZOU1ZIZWxCVDVhaUtxK2N5bjV2MDkvMFhiV0NRdWYxMUUvcnFJcEdEaWZwTkZjbVpaNVVnbnVPOXF5NVl0Uzl5KzVaWmJ0R2pSb2hPZS8raWpqMnJMbGkyU3BBc3Z2RkRmLy83M3U3Uyt0bnJ5eVNlMWV2VnE1ZVhsNmVLTEw5WlZWMTBsMDFmZWpyZHg0MGJkYzg4OWllUFRUanROUC8vNXowODZkbE5UazU1NDRnbTk5TkpMU2sxTjFjTVBQNnljbkJNdkxQamlpeS8weGh0dkpJNHZ1T0NDUGhuUSs2ckR5aG5qTXJvTW9FOGdvQWNBQURCSUtCTFR2bHFmOXRaNkV4OTdhcnphVyt2VDNocXZLaHNDaWh0ZFpDZU5HNWlteTJjVWFjbU1JazBabkdsME9RRFFwNlhrV2pWa1hycmlVYWw1ZjBpTjVVRTFWWVFVRGZhZWYwM2lVY2xmRzVHLzl1amczcDVta1NQTkludWFSZmJVUTUvVERvWDN0RWM3cVhBNHJFamsyQzJSSXBHSS9INy9DYStQeGI1Y0lCQ05SbHVkNzNBNFdxMWV2K3l5eXhRT0oyK3ZoRGx6NXVpdXUrNDY2djZhbWhxOS8vNzdrcVRxNm1wVlZGUWNGYzVMMHRTcFV6Vnc0RUFkT0hCQWtyUisvWHJ0MmJOSHc0WU5PK0c4NzcvL3ZsYXNXQ0ZKYW14czFDOS8rVXY5OHBlL1BPWWMvUW50YllEa0lxQUhBQURvSXVGb1RHVjEva09oKzlFaC9BR1BYN0hlazVtMDJhU2lqRVFvUDZFdzNlaHlBS0RmTVZta3RHSzcwb3J0VWx6eTFVYlVWQjVVVTNsSXdjYW8wZVYxU0R3cUJUMVJCVDNIcU4ra1E0Rzl1VlZ3Zi9pMmljWDNrcVFISDN5dzFjcnVJeTFmdmx6TGx5OXY4MWlyVnEzU3FsV3JXbzA5YnR5NHhIRWdFRWhxUUI4S0hmdGRJYzg4ODB6aWhRT24wNm5ycjc5ZVhxOVhkOTU1NTFIbmVyMnQ5K2I1MFk5K3BLeXNvOS9STjJMRWlNUzdBeTY2NkNLOThjWWIyclp0bXlTcHBLUkVMNzc0NGtuZmJkRFhIZDc3d3BsTnJBZ2tBOTlKQUFBQTdkQWNpS2k2TWFqcXhvQ3FEbjJ1Ymd5cXFpR2c2cVpEOXplMGZLNXJEdlg2RmZCdE1TalRxWFBHNSttY2NmazZiMksraXJKNXV6TUE5QmltbHBYMUtibFc1Wi9xVnFnNXBzYlNscFgxdnVya0JhaUdpa3VocHFoQ1RWRkpSejhuYTBwTGNHOTFtR1J4bW1WMW1tVnhtR1IxbUdWeG1HVjFtbVJ4bUdtajA4dlUxZFhwMVZkZlRSd3ZYYnBVT1RrNWFtaG8wTTZkTzA5NmZXMXRyV3ByYTQrNjMyNjNKMjZiVENaOTczdmYwODAzMzV4NEllQ1JSeDdSYWFlZHBrR0RCaVhoV2ZSTzNxcXdiRzZ6Ykc2K1o0QmtJS0FIQUFEOVdqd3UxVFFkRWJRZitueGswSDdrL2I1UTcxeDVtRXpaYnJ2bWpzM1Z1UlB5ZGM3NFBJMGRtR1owU1FDQU5yS25talZndkVzRHhyc1VDOGZsclFxcnVUSXNiMlZJd1lhKytXOWN4QmRUeE5lMi9WdE1GaDBLOEw4TTdsdUNmSk1zZHJNc05wUE05a08zN2FaRHgyYVplMEc2TW0zYU5MbGNYNzZJL3NJTEx5UnVUNWt5UmNPSER6L2g5ZSs5OTU3cTZ1b2tTVU9HRE5IVXFWTVRqMlZuWjdjNmQrSENoY2R0cHlOSlZWVlZXcmR1WGVKNDdOaXhHajE2OUhIUFA5WmpmL25MWHhLcjlJdUtpblRGRlZlY3NQNk9HajU4dUJZc1dLQ1hYMzVaa2xSWVdLaGdNSGlTcS9vMmIxVlk2Y1gyazU4SW9FMTZ3VDhoQUFDZ1AvTDR3dHF3KzZEQzBaaENrWmFQY0RSKzZITk1vV2hNNFVqTDU4UjlSNXpUK3I2anI2OXRDcXFxTWFpYXB2NzlCMVpicE5ndE9udHNydWFOeTlNNTQvUFk0QlVBK2dpenphUzBJcnZTaXV5UzNJb0c0bXF1RExXRTlnZENDbnQ3NTZia25SR1BTbUZ2ckVQUDNlTDRNckEvSE41YjdPYVdRTjlta2t3dEs3Smxra3ptUTdmTmtza2ttY3lISDI5NVRDWlRxOXZKTUhmdVhNMmRPemR4ZkdSQVAydldMQzFZc09DRTEyL2Z2ajBSMEk4Yk4wNy8rcS8vZXR4emI3NzU1aE9POWRGSEg3VUs2R2ZObXFXcnI3NzZoTmNjYWVmT25WcTVjcVdrbHYrT1AvakJEMlMzMi9YM3YvOWRoWVdGZXVtbGx4TG5scFdWNmJiYmJrdXNnTC91dXV0MCtlV1hKeDZ2cWFsUmJtNXU0dmpJWHZxSFhYdnR0VnF6Wm8wdXUrd3lYWDc1NWJKWUxHMnV0YThKMUVjVUM4Zmx6aWVnQjVLRmdCNEFBUFJJSCsvejZQd0gzak82akg3SmJqSHI5SkU1TFcxcnh1ZHAxb2djV1MzOWV6TTBBT2dQTEU2VE1vWTZsREhVSVVrS05jZmtyUXpKV3hsV2MyWHYybXpXQ05GZy9OQi9vOTczd2taN2U5QWJLUktKNk5lLy9yWGk4WmF2eDBXTEZtbkNoQW5hdFd1WC92em5QeXNXaTJuQ2hBbjY1UzkvS1lmRG9ZY2ZmamdSem84Yk4wNVhYWFdWekdhenFxdXI5ZWlqaityZGQ5L1ZyMy85YTAyY09QRzRjMlptWnVxSko1NW8xZjZtdjJvc2E5a1BJTDJJL3haQXNoRFFBd0FBOUhNV2swbFRoMmJxblBGNU9uZDh2bWFQSGlDWHZmK3VEQU1BdExDbm1tVWY2VlRXU0tla2xrMWFtdzhGOXQ3cXNHSmhBdnUrd3UxMnkrbDBudkNjaG9hR0U3YXQ2Uzd2dlBPT2R1M2FsVGhldTNhdFB2cm9JM2s4bmtRUVAyVElFRGtjRHExWXNVS2ZmUEtKSk1ubGN1bnV1KzlPckpCLyt1bW45ZmJiYjB1UzdyLy9maTFmdmx5cHFhbkhuZmVyNGZ3RER6eWd5c3JLbzg3NzZuMi8vLzN2NVhhN2p6cHY1c3ladXZMS0s5dnlsSHNVeis2QTBvcnNNdHRadkFFa0N3RTlBQUJBUDJJeG1UUytNRjFUaDJacTZwQXNUUjJhcFZPSFpNcnQ0TmRDQU1DSk9USXRjbVM2bERQV0pjV2xZRU5VdnJxdy9IVVIrV3NqQ25naTZoZTdvL2RCMTF4enpVbGIzTng5OTkzYXRtMWJOMVYwZkYvdFIvL1ZRRHduSjBjMzNuaWp0bTNicG9jZmZqaHgvdzkvK0VNVkZoWW1qbSs0NFFadDJMQkJsWldWcXE2dTFtOSs4eHY5MjcvOW15UXBIQTdyc3NzdU8ycnV3WU1INnc5LytJTWthY2VPSGRxM2I5OUo2ejN5eFlRajljWk5adXUyK3hYMnhwUTMyV0YwS1VDZndsOWlBQUFBZlpUTll0TEVvZ3hOSFpLbGFVTmJ3dmdwZ3pQa3RMRTZIZ0RRU2FiRGdiMUZXU05hN29ySHBNREJpSHkxaDBMN3VvaENUWDF6NDltK0psa3RibDU3N1RYVjE5ZWY5THl5c3JKV3g0ZFh1Wi9NakJrek5IcjBhQlVXRnFxaW91S1k1M3ozdTkvVmdRTUhkTys5OXlZMmtmM21ONytwTTg0NFE4RmdVSDYvWDM2L1h6NmZUeGRmZkxIKy9PYy9TMnJaQkhmVnFsVTY3N3p6RkkvSEZRZ0VqaHE3UDI4TzY2MEtxM0tUVnlsNU5tVU9KNkFIa29tQUhnQUFvQTl3MnN5YVhKeXBxVU15TmZWUUdEK3BLRU4yNjlFYm5RRUEwQlZNWnNrMXdDclhnQytqaGxnNExsOXRSUDRqVnRwSEFyMnZSM3RmbDVtWmVjTDJMcEpVWFYydFVDaDB3bk5lZlBGRjdkNjl1OTN6bDVTVXFLU2s1S1RudWQxdWpSNDlXc3VXTFpQSlpGSjJkclorOXJPZjZlT1BQNVlrelpzM1Q5T21UZFBsbDEvZUttQi82cW1uOU5oamo1MTAvSWNlZWtoVHAwNVZXbHJhU2MrZE0yZU94bzBiZDlUOU8zZnViTFZxZnViTW1jckt5anJxdkVtVEpwMTBqcDRnVUIrUlozZFE5YnNDTXR0TUdqajk2SFk5QURxSGdCNEFBS0NYY2RzdG1qSTRNN0VxZnVyUUxFMG9USmZGVEM5UUFFRFBZcmFabERyUXB0U0J0c1I5MFVCY2dZYUlncDVvNG5Pd0lhSm9pUDQ0UnJuNjZxdTFhTkdpRTU3enZlOTlUMXUyYk9tbWlrNXM2TkNoa3FUbm5uc3VFYzVuWjJmcnR0dHVrOTF1MTVBaFE3Ump4NDdFK1cxZCtkN2MzS3pmL09ZMyt0blBmcVpmL09JWGtscDYzcTlhdGVxb2M2Kzc3cnBqanZIRUUwKzBDdWlYTGwxNndnMW9PMlByMDdXS2QvR2JWRnIyNG8zTGxXMVQ0ZW1wY21ZUkpRTEp4bmNWQUFCQUQ1VGhzbWxFbmxzajhsSmJQdkpUTlRJdlZTUHkzU3JLU3BHSkxCNEEwRXRabkNhNW5UYTU4MjJ0N284RVlrZUY5b0dHcUdJRTk1MzI0WWNmNmovKzR6K08rL2p5NWN2MTZLT1BubkNNSTBQdWxTdFg2dDEzMzAwY3A2ZW42OGtubit4OG9lMndZOGNPUGZMSUk0bmpPKzY0STdIeWZlYk1tYTBDK3NOT1BmVlU1ZVhsYWMyYU5XcHFhcElrTFZ5NFVEazVPWWtWOWxsWldZcEdvNW94WTRZazZmUFBQKy9xcDlKaEE4YWt5RnNiN3RJNW9zR1lnZzFSQmVvanF0dnVWK0hwSjM5M0FZRDJJYUFIQUFBd1NINjZReVB6VTc4TTRmTlNEeDI3TlNDTjNwNEFnUDdGNmpUTFdtQ1d1NkIxY0I4TnhoWDJSaFZxamluVUhFM2NidmtjN2ZJVnhIMUJOQm85WmsvMXd5S1JpQ0tSU0p2SGk4VmlyY2F6MlZyK256MzQ0SU9LeFU3ZXdtakRoZzM2OTMvLzk4VHgxVmRmcmE5Ly9lc252ZTd3UEhWMWRWcTJiRm1pNW9zdnZsaFRwa3hSV1ZtWm1wcWFkUEhGRit1VVUwNVJUazVPcTVYdWQ5MTFsd1lNR0tCLytaZC9TUVQwNDhlUDEvejU4MVZmWDY5enp6MzNtRzFyZXFxOFUxTzZaWjVZS0s0RG01cmwyUjJVelcxUjN1VHVtUmZvTHdqb0FRQUF1b2pGWkZKeGp1dW9FSDVFbmx1akN0S1VZbWV6VmdBQVRzYmlNTW5pc01xWmZlekhvNEc0UW9mQytuQnpUQ0Z2Vk9IbUwwUDhPQzN2bFp1YnE3UFBQcnZWZmR1MmJWTjFkWFhpZU9iTW1YSTZuY2U4ZnQrK2ZkcTdkMi9pZU1xVUtjck16RXdjdTkwdGZja2Rqcll0TUxEYjdhMk9iVGFiWEM1WG02NlZwRi85NmxlcXJhMU5ITC85OXR0NjdiWFhKRW1qUjQvV0gvN3dCK1hrNUtpeXNyTFZkU2ZxczMvcnJiZTJlZjcreG13M2FlQzBWQVVPdHF5aXp4cmhsTTNOUGtkQXNoRFFBd0FBdEZHSzNhSUJxUTdscGpzMElOV3VBV2tPNWFZNU5PRFFSOHR0ZStLY25GUzd6UFNpQVFDZ1MxbWNKcm1jVnJseWpoMXhSUHd4aFpwaml2aWppdmhqQ3Z0amloenhFZmJIRkEzMjdUWTY0OGFOMDQ5Ly9HTkpMYTFxSG5ua2tWYmgvTGUrOVMxZGRkVlZrcVR2Zi8vN09uandvS1NXOWkrWFhYYVpmRDZmN3JycnJrVGJtSDM3OW1ueDRzVTY4OHd6dS9tWnRCZzBhRkNyNHlOWDh4KzV3V3Q5ZlgzaXR0MXVQKzRMRUIzUjJOaW9tcG9halJneEltbGo5bVJtdTBtRDUyYm84eFVIVmJmTnJ3STJpd1dTaG9BZUFJQitJaFFLcWF5c1RMbTV1VXBQVDIvMVdDd1dVMWxabVJ3T2h3b0tDbzY2dHJxNldqNmZUNE1IRDViWjNEZFd5MWhNSnVVY0N0a0hwTm0vRE5vVEFYenIrL1BUblhMWStzWnpCd0NnUDdHNnpMSzZ6RHBaQkpJSTdRTXhoWDB0bnhNQmZpQ3VXQ1NtV0RpdVdPVHdSL2ZVbnl5eFdFeXJWNi9XNDQ4L3JvcUtpc1Q5UzVZczBlTEZpK1gzK3lWSkZSVVZxcXVyazlUU1NzYnY5OHRrTXVtKysrN1RQZmZjbzlMU1VuazhIaTFidGt3elo4N1U5ZGRmcjJIRGhuWHJjNWsyYlpwZWV1a2xtVXdtNWVUa0tEYzNWMWxaV1VwTlRkWDQ4ZU1UNTMzMjJXZUoyNFdGaFNjYzg3UFBQdFBJa1NQYkZPSy85OTU3K3QzdmZxZXZmZTFyL1NhZ2x5U2IyNnpNNFE0MWxnY0o2SUVrSXFBSEFLQWYyTFZybDM3MG94L3A0TUdEc2xxdCt1NTN2NnNMTDd4UWt1VDFlblgzM1hjblZrUmRkTkZGdXVPT094TFgvdmEzdjlVcnI3d2lTUm8xYXBRZWVPQ0J4TnVZdTFKbWlrM25UY2lYMDJhVzAyWTU5SEhvdHQwaWw4MGloODBzVitJeGk1ejJZNXhyczhobHR4eHpIQUFBZ01PK0RQTGJMaGJSbDRIOWtlSDlWMjlINHkydGR1SXRuK1B4cjl5T3hSV1BmK1gyNGZQamtyZXljeHVCYnR5NFVROCsrS0FPSERodzFHUFBQdnVzbm4zMjJXTmU5OHd6eitpWlo1NDU3cmpyMXEzVCt2WHJkZHBwcCtuSFAvNXhVbGVvbjhpMGFkTzBmUGx5RlJjWEovclNIOHMvLy9uUHhPM0Jnd2VmY015Ly8vM3Yyclp0bXhZc1dLREZpeGUzYXVGem1NL24wMzMzM2FlMWE5ZEtVdUtGalA3RW5XK1haM2RRZ2ZxSW5GbkVpa0F5OEowRUFFQS84T1NUVHliZXFoeUpSTFI4K2ZKRVFQL1dXMjhsd25sSmV2MzExN1ZvMFNJTkh6NWNlL2Z1VFlUemtyUno1MDZ0WExsU2l4Y3Y3dkthVHhtU3FaVjNuZFhsOHdBQUFIU1UyU3FaclNaSlhkdlNic3VUdFNjLzZRU0tpb3JVME5DUU9NN056ZFhTcFV2MXU5LzlydDFqblhIR0dSbzZkS2llZXVvcHhlTnh4ZU54WldabXRpdWNiMjV1Ym5Wc2FtZExRSWZEb2VIRGgwdVN3dUd3YW10clZWVlZwY3JLU2xWV1Z1ckNDeStVMysvWHBrMmJFdGRNbVRMbGhHTTJORFNvb2FGQmYvdmIzelJ4NGtUTm1ESGpxSE5xYW1wVVUxT1RPRDdXQ3g1OVhYcVJYUldTR3N0Q0JQUkFrdkNkQkFCQVAzQmtMMDZwOVFaWlgzMU1rbEpTVWhLZlRTYVQ0dkg0TWE4RkFBQkF6MWRRVUtCYmJybEZEenp3Z0M2NjZDTGRlT09OaWtRaXgxd0Ivc0lMTHlUYTNVeWNPRkdUSjA5dTlmalFvVU0xYjk0OFRaOCtYYi85N1cvVjNOeXNtMisrK1pqekJnSUJtYzNtVnB2Q2VyMWV2ZnJxcTYzT08veTdaMXZzMzc5ZkR6MzBrT3JyNjFWYlc2djYrdnBXdjZ0SzBvd1pNL1RJSTQ4azdqZWJ6Wm81YytZSnh6MXkwOW5jM054VzlSNUxUazZPTHJ2c3NqYlgzVmVZN1NZNU15M3lWblh1WFIwQXZrUkFEd0JBUC9DdGIzMUwxZFhWMnJ4NXN3WU5HcVRiYjc4OThkamN1WE8xZGV0V3ZmWFdXM0k2bmJybW1tc1NmZWp6OHZKMHh4MTM2TEhISGxNZ0VOQzhlZk4wN3Jubkd2VTBBQUFBMEVIbm4zKytSbzBhMWFyVnk3WFhYbnZVZVcrKytXWWlvSjgwYWRMK01YbHJBQUFLUGtsRVFWUXh6NGxHb3hvL2Zyd2VldWdoVlZkWEg3Zjk0YlBQUHF2SEgzOWNGb3RGS1NrcGNybGNxcSt2VnpqY090d3RMaTV1OC9PSXhXSmF0MjdkQ2MvNTFhOStwZkx5OHNUeFdXZWRwYnk4dk1UeGtTdjJQLzc0WTZXa3BDUld4bHNzbGxiOTZqLzk5Tk9qeHIvb29vdDAwMDAzZFV2Yng1N0luVzlYM1E2LzBXVUFmUVlCUFFBQS9VQm1acWJ1di8vK1l6NW1OcHQxNjYyMzZ0WmJiejNtNHhkZWVHR2lIUTRBQUFCNnI1Lzg1Q2Z0YXN2eTFGTlA2YW1ubmpyaE9UZmVlS091dU9LS1l6NDJjZUpFU1MyQmZsTlRrNXFhbW80Nkp6TXo4NmhWK2llU2taRngwbk9PRE9kVFVsSjB3dzAzdEhvOE96dGJlL2Z1bGRUeWdzU2JiNzZaZUd6TW1ER0p2dmJSYUxUVjZ2eU1qQXo5NEFjLzBLeFpzOXBjYjEva3pyZXBib2RmM3FxdzNQbkgzd01BUU5zUTBBTUFBQUFBQUNEcHhvNGRLNHZGb21nMGVzekhyVmFyN3JqampoTnU5UHBWcWFtcE91MjAwMVJRVUtCQmd3YXBvS0JBdWJtNXlzM05WV2xwcWU2OTkxNEZnMEZKTFN2bDc3enp6bGFyNXlWcCt2VHByVGFRUGRLUkMxTXNGb3Z1dSs4KzNYenp6U29zTE5SUGZ2SVREUmd3b00yMTlsWE83Slk0TVZBZklhQUhrb0NBSGdBQUFBQUFvQjg0Kyt5ejVmRjRranJtc0dIRGp2dVkwK25VSlpkY29xcXFLcG5OWnBuTlpsa3NGdG50ZGhVVUZPamNjODl0MVU2bUxVd21rMzcrODU4Zjg3R3NyQ3o5OUtjLzFZOS8vR09aVENiOTRBYy8wT3paczQ4NmI5R2lSYXFzck5SNzc3MG5qOGNqazhta0FRTUdhT0hDaGJyb29vdGFuWnVmbjYvNzc3OWZRNFlNYWRkR3VIMlp6VzJXelcyV3R5cXNuTEV1bzhzQmVqMVQvS3M3YVFBQWdCN0ZkTjMvS3Y3NHNkODIzRmYxeCtjTUFBQndQRnVlck5XRXExbTUzVlliTm14UWZuNStxMzc3ZlkzUlh4TVZhNXZVV0JiU3VDdHpES3NCNkN0WVFROEFBQUFBQUlBK1k4YU1HVWFYME9lNTgrM3k3QTRxN0kzSjVqWWJYUTdRcS9FZEJBQUFBQUFBQUtETm5Ga1dTWkszS214d0pVRHZSMEFQQUFBQUFBQUFvTTJjV1ZhWmJTWjVxMEpHbHdMMGVnVDBBQUFBQUFBQUFOckZuVzlqQlQyUUJBVDBBQUFBQUFBQUFOb2x2ZGloc0RlbVFIM0U2RktBWG8yQUhnQUFBQUFBQUVDN3BCZlpKVW1lWFVHREt3RjZOd0o2QUFBQUFBQUFBTzFpdHB1VVZtU1h0NW8rOUVCbkVOQURBQUFBQUFBQWFMZjBZb2NDOVZGNjBRT2RRRUFQQUFBQUFBQUFvTjNTaSt3eTIwenk3QTRZWFFyUWF4SFFBd0FBQUFBQUFHZzNzOTJrck9GT2VYWUhGUXZGalM0SDZKVUk2QUVBQUFBQUFBQjBTTTQ0bHlTcCtsT2Z3WlVBdlJNQlBRQUFQZHpjc2JsR2w5RHQrdU56QmdBQU9CNTN2czNvRXRERDlLU3ZDWnZickp3eEx0WHQ4Q3RRSHpHNkhLRFhJYUFIQUtDSE8rZ042Wk5TajlGbGRKdVNmZlh5K05oa0NnQUE0TEJJTUVid2lRVC93WWlpb1pqUlpiU1NOemxGWnB0SkZXdWJqQzRGNkhVSTZBRUE2T0ZPR1p5cGovdFZRTy9ScVVNeWpTNERBQUNneDNCbVdRbm9rUkNvajhpWlpUVzZqRmJNZHBPS1RrOVRvRDVLU0ErMEV3RTlBQUE5M0RkbURkYXFMWlZHbDlGdFZtMnAwbFd6Qmh0ZEJnQUFRSStSTWNTdTVnTWhvOHRBRDlGOElLVDBvUTZqeXpoS1dyRmRoYWVueWJNN1NFZ1B0QU1CUFFBQVBkeUZrd3VVNnJEcHdaVTdqUzZseS8zNmpSM0tjZHMxZjJLKzBhVUFBQUQwR0dtRkRwbXRadFZ0OXh0ZENneFdzOVVucThPc3RJRjJvMHM1cHN6aGpsWWhmU3dVTjdva29NY3p4ZU54dmxNQUFPZ0Zydm5qT3MwWWxxM3ZYakRLNkZLNnhIKytzVU9mbERibzhSdFBNN29VQUFDQUhxbjh3MGE1Y3F6S0dadGlkQ2t3UU8wMm53TDFVUldka1daMEtTZDFPS0MzdWMwYU9DMVZhY1U5OHdVRm9DY2dvQWNBb0JlNStmRk5hZzVFTkc5Y25rNGRrcWxUaDJRWlhWS25sT3lyVjhrK2oxWjlWcW1jVklkK2YrMVVvMHNDQUFEbzBmYXZiMVlzSEpPN3dDNW5sbFd1N0o3Vml4eko1VDhZVWFBK291WURJVmtkWmcyY2tXcDBTVzNtclFxcmNtT3pBcDZvM1BrMkZVeHo5N2plK1VCUFFFQVBBRUF2ODhhbkIvVE0rbktWN1BNb004V21kN2ZYR0YxU2g4d2JsNmQ2YjBpbkRzblVOMDRmclBNbTBOWUdBQUNnTFpvcVFtb3NEU3BRSDVIRmJwYTNLbXgwU2VnQzdueWJvcUdZbkZsV3BRKzFLMjFneitzNzN4WjEyLzJxL3RTbldEZ3VaNVpGN255N01vYzdDT3VCUXdqb0FRQUFBQUFBQUhTWldDaXUrdDBCTlphRjVLdHVlVUhKYkRQSmxXMlZNOHNxaTkwa1NZbmJ6a3lyeklmdUEvbzZBbm9BQUFBQUFBQUEzU0lXaXF1eFBDUnZWVWloNXBnQzlSSEZ3cTNqeWR4SktjcWJ6RjRMNkI4STZBRUFBQUFBQUFBWTduQzdKbGNXSytqUmZ4RFFBd0FBQUFBQUFBQmdBTFBSQlFBQUFBQUFBQUFBMEI4UjBBTUFBQUFBQUFBQVlBQUNlZ0FBQUFBQUFBQUFERUJBRHdBQUFBQUFBQUNBQVFqb0FRQUFBQUFBQUFBd2dOWG9BZ0FBQUFBQUFBQ2dzNXFibS9YY2M4L0paclBwc3NzdWs5UHBURHhXV2xxcTExNTdUY09IRDlmNTU1L2Y2cm9UUFFaME5RSjZBQUFBQUFBQUFMM2ViMy83VzczNzdydVNwUHI2ZXQxeXl5MlNwRmdzcHJ2dXVrdDFkWFdTcEpTVUZNMmVQZnVrandIZGdSWTNBQUFBQUFBQUFIcTlxcXFxeE8zS3lzckU3VkFvcElNSEQ3YjdNYUE3RU5BREFBQUFBQUFBNlBXdXZmWmFaV1ZscWFDZ1FGZGZmWFhpZnFmVHFXOS8rOXR5dVZ5YU1HR0NMcmpnZ2pZOUJuUUhVendlanh0ZEJBQUFBQUFBQUFBQS9RMHI2QUVBQUFBQUFBQUFNQUFCUFFBQUFBQUFBQUFBQmlDZ0J3QUFBQUFBQUFEQUFBVDBBQUFBQUFBQUFBQVlnSUFlQUFBQUFBQUFBQUFERU5BREFBQUFBQUFBQUdBQUFub0FBQUFBQUFBQUFBeEFRQThBQUFBQUFBQUFnQUVJNkFFQUFBQUFBQUFBTUFBQlBRQUFBQUFBQUFBQUJpQ2dCd0FBQUFBQUFBREFBQVQwQUFBQUFBQUFBQUFZZ0lBZUFBQUFBQUFBQUFBREVOQURBQUFBQUFBQUFHQUFBbm9BQUFBQUFBQUFBQXhBUUE4QUFBQUFBQUFBZ0FFSTZBRUFBQUFBQUFBQU1BQUJQUUFBQUFBQUFBQUFCaUNnQndBQUFBQUFBQURBQUFUMEFBQUFBQUFBQUFBWWdJQWVBQUFBQUFBQUFBQURFTkFEQUFBQUFBQUFBR0FBQW5vQUFBQUFBQUFBQUF4QVFBOEFBQUFBQUFBQWdBRUk2QUVBQUFBQUFBQUFNQUFCUFFBQUFBQUFBQUFBQmlDZ0J3QUFBQUFBQUFEQUFBVDBBQUFBQUFBQUFBQVlnSUFlQUFBQUFBQUFBQUFERU5BREFBQUFBQUFBQUdBQUFub0FBQUFBQUFBQUFBeEFRQThBQUFBQUFBQUFnQUVJNkFFQUFBQUFBQUFBTUFBQlBRQUFBQUFBQUFBQUJpQ2dCd0FBQUFBQUFBREFBQVQwQUFBQUFBQUFBQUFZZ0lBZUFBQUFBQUFBQUFBREVOQURBQUFBQUFBQUFHQUFBbm9BQUFBQUFBQUFBQXhBUUE4QUFBQUFBQUFBZ0FFSTZBRUFBQUFBQUFBQU1BQUJQUUFBQUFBQUFBQUFCaUNnQndBQUFBQUFBQURBQUFUMEFBQUFBQUFBQUFBWWdJQWVBQUFBQUFBQUFBQURFTkFEQUFBQUFBQUFBR0FBQW5vQUFBQUFBQUFBQUF4QVFBOEFBQUFBQUFBQWdBRUk2QUVBQUFBQUFBQUFNQUFCUFFBQUFBQUFBQUFBQmlDZ0J3QUFBQUFBQUFEQUFBVDBBQUFBQUFBQUFBQVlnSUFlQUFBQUFBQUFBQUFERU5BREFBQUFBQUFBQUdBQUFub0FBQUFBQUFBQUFBeEFRQThBQUFBQUFBQUFnQUVJNkFFQUFBQUFBQUFBTU1EL0E3ZDRLaDZDS3hFN0FBQUFBRWxGVGtTdVFtQ0MiLAoJIlRoZW1lIiA6ICIiLAoJIlR5cGUiIDogIm1pbmQiLAoJIlZlcnNpb24iIDogIiIKfQo="/>
    </extobj>
    <extobj name="C9F754DE-2CAD-44b6-B708-469DEB6407EB-2">
      <extobjdata type="C9F754DE-2CAD-44b6-B708-469DEB6407EB" data="ewoJIkZpbGVJZCIgOiAiMjY5Mjg0NDg4ODc3IiwKCSJHcm91cElkIiA6ICIyMTI3NDU2MjkwIiwKCSJJbWFnZSIgOiAiaVZCT1J3MEtHZ29BQUFBTlNVaEVVZ0FBQTFjQUFBSmZDQVlBQUFDVDVpd3BBQUFBQVhOU1IwSUFyczRjNlFBQUlBQkpSRUZVZUp6czNYbFlsT1greC9IUEROc2dvSUNpdU84N2FtcXVyZHFpV2Jab0hkc3NQWmt0bm5iTE9wMSs3WjEyVC90ZWxwNU9aYWxsbTVZV3VhU1dtSWlLNHI2QktJSnNNd1BNTTc4L2tFbkNoWUZuR0FiZXIrdnlFcGpudnA4dkhPbnc0YjZmNzIxeHU5MXVBUUFBQUFDcXhlcnZBZ0FBQUFDZ0xpQmNBUUFBQUlBSkNGY0FBQUFBWUFMQ0ZRQUFBQUNZZ0hBRkFBQUFBQ1lnWEFFQUFBQ0FDUWhYQUFBQUFHQUN3aFVBQUFBQW1JQndCUUFBQUFBbUlGd0JBQUFBZ0FrSVZ3QUFBQUJnQXNJVkFBQUFBSmlBY0FVQUFBQUFKaUJjQVFBQUFJQUpDRmNBQUFBQVlBTENGUUFBQUFDWWdIQUZBQUFBQUNZZ1hBRUFBQUNBQ1FoWEFBQUFBR0FDd2hVQUFBQUFtSUJ3QlFBQUFBQW1JRndCQUFBQWdBa0lWd0FBQUFCZ0FzSVZBQUFBQUppQWNBVUFBQUFBSmlCY0FRQUFBSUFKQ0ZjQUFBQUFZQUxDRlFBQUFBQ1lnSEFGQUFBQUFDWWdYQUVBQUFDQUNRaFhBQUFBQUdBQ3doVUFBQUFBbUlCd0JRQUFBQUFtSUZ3QkFBQUFnQWtJVndBQUFBQmdBc0lWQUFBQUFKaUFjQVVBQUFBQUppQmNBUUFBQUlBSkNGY0FBQUFBWUFMQ0ZRQUFBQUNZZ0hBRkFBQUFBQ1lnWEFFQUFBQ0FDUWhYQUFBQUFHQUN3aFVBQUFBQW1JQndCUUFBQUFBbUNQWjNBUUNBaWhhbTd0Uzg5VnVWa3BHbG1BWmhXcnB0bjc5TFFvQTZ2VU1MWlJjNjFTdStzY2IwN3FSek9yZnhkMGtBVUdkWjNHNjMyOTlGQUFEK2RPZThSQlViTHAzUnZxVVM0aHNyb1hrVGY1ZUVBSmVTa2FWMTZRZVZ1SFdQSWtKRDlNTEZaL3E3SkFDb2t3aFhBRkNMM1BEcER4cmFycmx1R0pUZzcxSlFSNzIxUEZsSmV6UDExaFhuK3JzVUFLaHpDRmNBVUV2Y09TOVJDYzFqTldsUUwzK1hnanJ1clYrVGxYWWdSOCt6Z2dVQXBxS2hCUURVQWdzMjdWU0pZUkNzVUNOdUd0SmIrVVhGV3BTMnk5K2xBRUNkUXJnQ2dGcmd5NVN0T3IxOUMzK1hnWHJralBZdE5TOWxxNy9MQUlBNmhYQUZBTFZBU2thV0V1SWIrN3NNMUNPOW1qZlJ1dlNEL2k0REFPb1V3aFVBMUFMUjRXRjBCVVNONnQyaWlSclp3dnhkQmdEVUtZUXJBS2dGbG0zbkhDdlV2S1g4dXdNQVV4R3VBQUFBQU1BRWhDc0FBQUFBTUFIaENnQUFBQUJNUUxnQ0FBQUFBQk1RcmdBQUFBREFCSVFyQUFBQUFEQUI0UW9BQUFBQVRFQzRBZ0FBQUFBVEVLNEFBQUFBd0FTRUt3QUFBQUF3QWVFS0FBQUFBRXhBdUFJQUFBQUFFeEN1QUFBQUFNQUVoQ3NBcUdjeU16T1ZsSlNrYmR1MjFjajlEaDgrck1PSEQ4dnRkbnMrVmx4YzdMUDc1ZVRreURDTVNsL3ZkcnUxYTljdVpXWm0rcXlteW5JNEhNckx5L04zR1FDQUtpSmNBVUE5azVpWXFHblRwdW5ERHorc2tmdjk3VzkvMCtXWFg2N2MzRnhKMGllZmZLSWJiN3hSZi96eHh3bkhPUnlPY3U4LytlU1RHajE2dFBiczJlUDVXSFoyZG9XZ2R2dnR0K3ZDQ3krc2RGaHlPQnk2NFlZYjlNd3p6MVRxK3VxYVBYdTI3cnZ2UG0zZXZMbmN4ek16TTNYRERUZm9vWWNlOG1uNEJBRDRUckMvQ3dBQStNWXR0OXlpaGcwYjZ1YWJiMWI3OXUzOVZvZk5abE5oWWFGbjVjcnRkaXM5UFYzMzNudXZ6anZ2UE4xMDAwMXExS2hSdVRHTEZpM1NLNis4b2llZmZGSTllL2FVSkJVVkZjbmhjSGhXcFlxTGkvWGdndy9LNlhUcW1XZWVVWk1tVFpTWGw2ZjA5SFRGeHNhcWFkT20xYXA3enB3NVdydDJiWlhHUHZUUVF3b09ydmgvc2VucDZmcnd3dzlsR0lZYU5HaFE3cldtVFp1cVZhdFdTa3BLMG9jZmZxaEpreVpWNmQ0QUFQOGhYQUZBSFpTY25Ld3RXN2JJWnJOVk8yUlVWMWhZbUFvTEMrVnl1U1JKVjExMWxmcjE2NmQvLy92Zit1R0hINVNlbnE3cDA2ZVhHOU9rU1JNVkZoYnFzY2NlMHh0dnZLSFkyTmdLODc3NjZxdEtTMHZUNE1HRDFiaHhZMGxTYW1xcUpLbDM3OTdWcm52VHBrMWF2bnk1UWtORFpiVldicU9IMCttVTIrMCs1cmJFa3BJU1BmUE1NM0k2bmJyMjJtdlZ1SEZqMmUzMmN0ZE1tVEpGVTZaTVVXNXVib1hYL2lva0pPU1lBUTRBNEQvOFZ4a0E2cUQ1OCtkTGtzNDc3enhGUkVUNHRSYWJ6U2FwTkZ5VTZkcTFxOTU4ODAyOTk5NTd1dVNTU3lxTTZkT25qOGFORzZkUFB2bEVMNzc0b3A1NDRvbHlyLy93d3cvNjl0dHYxYnAxYTkxLy8vMnlXQ3lTcEpVclYwcVNCZzRjYUZyOXp6enpqQklTRWlwMTdaMTMzcW4xNjljZjg3VjMzbm5IODlxc1diTTBhOWFzNDg3ejNYZmY2YnZ2dmp2aHZTWlBucXdycnJpaVVuVUJBR29HNFFvQTZwaTllL2ZxbDE5K2thUmpCcGZxTWd4RGt5ZFBydlQxQnc4ZWxDUk5temJ0bUNzdGE5YXNrVlM2TGU2cHA1N3lmUHo2NjY5WFFVR0J4bzBiVjJGTTU4NmQxYk5uVDAyYk5xMWNlRnkrZkxtazBxWVdDeFlzT0dZOTdkdTNWL3YyN2JWcTFTcEpwZHNOcGRMR0c4dVdMWk1reGNmSFYvcnpxNHd2di94U2MrYk1rU1NkZWVhWmF0dTI3VEd2VzdCZ2dUSXpNelYrL1BpVHp0bWpSdzlUYXdRQVZCL2hDZ0M4a09jc1VtYStYUWZ5QzdYL3lOOEg4KzNLeUM5VVpsNmg4cHhGS2lweHFjUndxOWd3VkdJWUtuR1YvbDNzTXVRNjh2SFN0dzBWRnBlYy9LWmUrdWlqanp6YjBrNzAzTTd5NWN0MTNubm5uWFMrMTE1N1RWMjZkUEc4NzNhN3RYUG5UcS9yMnJ0Mzd3bGZMd3M1dTNmdjFvWU5HeVNWcm5DVk5iN1l2MysvSkduWnNtV0tqWTNWQlJkY29PVGtaS1dtcG1yWXNHRmF2MzY5RGh3NElFbDYrKzIzajN1ZmNlUEdxVm16Wm5ya2tVZktmWHpuenAyZWo0MGNPZExyeis5NGZ2amhCNzM2NnF1ZTk4ODY2eXlkZWVhWng3eDI3ZHExT25qd29LNjc3anJUN2c4QXFEbUVLd0E0WWw5dWdYWWN5dFdPUTduYWN6aFA2YmtGT3ZDWElPVW9jZm03ekJQYXNtV0xmdnJwSjBsU1ZGVFVNYThwS2lxUzArbFVjSEN3d3NQRFR6cG5VRkRRTVQ5dXRWcjE3YmZmbm5UOGZmZmRwK1RrWkQzMzNIUHExYXZYY2E4cjI5cjN4eDkvNk9XWFh6N3VkZSsvLzM2NTk2T2lvalJzMkREUHl0QzRjZU1xaE1Fbm5uaENvYUdobWpadG1scTNicTN3OEhEZGNzc3Rra29iWTd6NzdydHEzcnk1THIzMFVrbFN1M2J0UEN0ZjA2Wk44K3FacTZQTm5qMWJiNy85dHF4V3F3WU1HS0NWSzFmcTZhZWYxblBQUFhmYzhXNjNXNk5Iano3aGZlNjU1eDZkZmZiWmxhb0pBRkJ6Q0ZjQTZvMzhvbUpQZU5xWlhmcW43TzFkMlhrcWNsWCtiS1RheURBTXZmamlpM0s3M1JveFlvU21UcDE2ek92S2Z1QWZPSENnSG4zMDBXcmQ4M2pCNjJobEFjN3BkRmJxK2lGRGhxaGx5NWFlOXczRDBJd1pNN1JwMHlaSnBjSGk2Q1lkd2NIQjJyOS92NVl1WFNwSkdqeDRjTGxucExLeXNpUkp6Wm8xSzdkaU5HYk1HRW1TM1c3WHUrKytxN2k0T00vSEpIbkNWWmN1WGRTd1ljT1QxaTFKNjlhdDg1eFRsWitmcjA4KytVU1M5STkvL0VNdWwwc3JWNjdVa0NGRFRyb3Q4R1RQVXJWcDA2WlM5UUFBYWhiaENrQ2RsSktScGFROW1VcE9QNmkxZXc5bys2SER5clk3VHo0d2dIMysrZWRLUzB0VFpHUmtyV3JqWGRaeXZLQ2dvTUpybVptWmlvdUw4NnhhU2FXZEFwczBhU0twTktBOCtlU1QyclJwazBKQ1FsUmNYS3lmZnZwSmNYRnh1dTIyMnhRV0ZpWkpldUtKSnp4YklUTXlNc3FGcTdLdGdzMmFOYXRTL1RmY2NFT0ZoaFlPaDBQdnYvKysyclJwbzRzdXVzano4Zm56NTJ2Ly92MEtDZ3BTWkdTa3BreVpvc3pNVEkwZVBWcno1czJUeExaQUFLakxDRmNBQXQ3TzdEd2w3ZG12MVhzeVBZSEs3b05ubVdxemxKUVV6M2E1di8vOTc0cU9qcTZSKzU2b1hiak5acFBGWWxGa1pLU2swcUIwTk1Nd05IWHFWRmtzRmsyYk5xMUNnNGEwdERROTlkUlQyck5uajY2NTVocHQzNzVkeTVjdlYyRmhvUllzV0tCTm16YnA0WWNmMXFGRGg1U1ltQ2lyMVNyRE1KU2VubDV1bnJMM3F4cXVqc1hwZEdydTNMazY5ZFJUeTRXcnYyN25HejU4ZUlXeFM1WXMwZTdkdTQ4NTcvNzkrK1YydS9YZi8vNzNoUGNmT25Tb1g4OHVBd0FjRytFS1FFREp0anYxKys3OVN0cVRxYVM5cFdIcVVLSEQzMlg1bGRQcDFPT1BQeTZYeTZXQkF3ZVcrMkhmbHd6RDBNVVhYM3pjMXovNjZDTTFiOTVjTVRFeGtxUkRodzZWZS8yWFgzNVJlbnE2UWtORDFhSkZDOC9ISFE2SFpzeVlvYmx6NThvd0RFMlpNa1dYWG5xcEhuNzRZVW5TdmZmZXE1OS8vbGt6Wjg3VWxDbFRkTzIxMXlvOFBGelhYbnV0M25ubkhjLzJ3VEpwYVdtU1ZPVXc0blE2SzRSSWg2UDAzNXpMNVRwdXdEemU4MnpMbGkzVGloVXJqbnN2dDl2dDJVNTRQQzFidGlSY0FVQXRSTGdDVUtzVkZwZG8yZlo5K25uTGJ2MjBaWTgySGNqMmQwbTFUbGhZbU00Kysyd3RYYnEwM0psUHZsSjJHTEJVMmhMOXIzYnMyS0hpNG1MUGxyMnlBMzcvR3E3S0FzU0ZGMTVZYnFYdHZ2dnUwOGFORzlXNGNXUGRlKys5NnQrL2Y0VjdYSGZkZFdyVnFwV2VmLzU1dFdyVlNzODk5NXk2ZHUycVR6LzkxSE9RY0prdFc3WklrcnAzNzM3Q3p5czNOMWN6WnN6UXp6Ly9ySGZlZWNmemVkNS8vLzNISGJObXpacmpCc3l2dnZycW1BSHIvdnZ2UCs2MndIdnV1VWNwS1NtZWM4b0FBSUdGY0FXZ1ZqSGNidjJ4NzRCKzNySkhQMi9kbzFXN01sUWM0STBtYXNLa1NaTTBjdVJJMld3Mnp6Tkd4MVAyN0ZOUlVkRkpyMjNRb0VHRlE0aUxpNHNsU1pHUmtYcjk5ZGNyakxueXlpdVZsWlhsT1R5NHJQbkV2bjM3UE5lc1hMbFNXN2R1VlhoNHVLNjY2cXB5NDhlUEg2K0ZDeGZxOXR0dlYxUlVsQndPaDk1NDR3MGxKQ1JvekpneG52bUdEeCt1UG4zNmVNS2JWQnFnVnE1Y3FiUzBOSFh1M0ZrT2gwUHIxNjlYU0VoSWhaVWV3ekNVa3BMaWFZU3hZOGNPN2RpeFExTHAyVnhsbitmQWdRTTlXeHVQL2hvc1diSkVzYkd4T3VXVVU0NzV0VHZXbVY2U2xKaVk2TG5QWDJWa1pNZ3dESDMwMFVmSGZQMW9DUWtKNnRldjMwbXZBd0RVSE1JVkFML2JsMXVnUlp0MzZhY3R1L1hMdHIxMXZ2R0VMNVNGaDZTa0pFMmJOcTFTWTM3Ly9YZGRmZlhWSjd4bS9QanhGWm9ybElXenNrWVZmMVhXanJ3c1hMVnExVXFTUE04Wk9Sd096N2xQVjExMWxXZmJZSmtCQXdab3dJQUJudmUvK09JTGZmdnR0eG8xYWxTRkxucEhCeXRKNnRldm4xYXVYS2tsUzVhb2MrZk9Ta3BLVWxGUmtVNDk5VlNGaElSNHJrdE9UdFlqanp6aTZld25sWWJGU3k2NVJNT0dEVlB6NXMwOW4rY2RkOXhScmp1aFZIcmc4SklsUzlTaFF3Yzk4TUFEeC93NkhFL1pBYzhuTW5QbXpKTmVNMjdjT01JVkFOUXloQ3NBZnJIOVVLN21yTnVpTDFPMmFuMUdsci9McVRQQ3c4UFZvVU9IRTE1eitQQmhaV1ZscVVHREJvcVBqei9odFg4TlBwSThnYVJSbzBiSEhPTndPQlFXRnVZNUc2cFpzMmF5Mld3NmRPaVFjbkp5OVBISEh5c2pJME90V3JYUzJMRmpLNHovMy8vK1YyNXIzNW8xYXlSSnUzYnQ4angzZGJUcnI3L2U4emtQSFRwVWI3enhoaFl0V3FUcnI3OWVpeFl0a2lTZGNjWVo1Y2E0M1c3bDVlVXBKaVpHcDU5K3V1YlBuNjhPSFRwb3dvUUpubXV5czdPUCt6V29pdERRVUVWRVJPaXV1KzdTd0lFREs3eit3dzgvS0MwdFRSTW1URGh1Y0QzYThWYkdBQUQrdzMrWkFkU1lYZGw1K2p3NVRmTUlWRDdUdlh0M3ZmWFdXeWU4cHV5Y3ExTk9PYVZLNTF4bFpHUklrcWRkK3RHY1RxZEtTa3JLblF0bHNWalVwVXNYSlNjbjY5TlBQOVc4ZWZOa3NWZzBkZXBVaFlhR1ZwaGoyN1p0U2twS2t2Um40NGpRMEZEUHMxTmxpb3FLWkJpRzUrQmZTWXFQajFldlhyMjBidDA2elo0OVcwdVhMbFZRVUpCT08rMjBjbVBidG0ycnA1NTZTdjM3OTVmVDZhendqSlBiN1ZaR1JvYWlvcUlVSEJ4YzRYbXhzb0JaWEZ4YzRUV3IxWHJNYm8yalJvM1NxRkdqS255OFRISnlzaElURXpWeDRzUktIZTRNQUtoOUNGY0FmS29zVUgyWnNsVXBCS282WWMrZVBaTCszTzUzdExKMjYzOTlScWx2Mzc1S1RrN1c1NTkvTHFuMHVheWVQWHNlYy80SEgzeFFrcFNhbXFvNzdyaEQ3ZHExMCt1dnYxN3VBT0tDZ2dKTm5EaFJMcGRMM2JwMUt6Zitra3N1MGJwMTYvVGVlKzlKa2thTUdGRmhsUzA2T3JyYzFzTy9TazlQVjFGUmtUcDA2S0RjM0Z5Tkd6ZnVtTmV0WGJ1MndtdE5temIxdEZKUFNVblJzbVhMam51Zm8yM2R1bFdTTkd2V0xFOHprQk9KajQvWEpaZGNVcW01QVFBMWczQUZ3SFQxWVlXcWFXUzRZaHJZRkJOdVUyeURNTVdFMnhUVElFeFJZYUVLRHdtV0xUaFl0cENnWTc0ZEhoSjA1R1BCQ2c4SlZpTmJxQm8vOUthL1A2VktLMnR0M3E1ZHV3cXZIVHg0VUpMS3JWeEowdURCZy9YaGh4OUtrdnIwNmFPSkV5ZVdlLzIxMTE1VFVWR1Jycm5tR2pWdDJsVEZ4Y1Y2NFlVWFpCaUdicnp4eG5MQlNwTGVlKzg5WldkbmEvTGt5UlZXZWM0NDR3eTFhZE5HdTNidGtzVmlxZEF3b3pMV3IxOHZTZXJWcTVmblkvSHg4VHI5OU5OUE9PNnJyNzRxOS82V0xWczhnYkt5S3RzcHNHZlBub1FyQUtobENGY0FURE43YlpyZVc1bWkzM2J2OTNjcFZkTElGcXJPY1RIcUVoZXRkckdORkJNZXB0Z0dOa1VmK1RzbVBFd3hEV3lLREEwNStXUjFsTnZ0MXRxMWF5V1YvbkR2Y3JuS0JaOEZDeFpJS24rbVZGRlJrZDU5OTEzUCszMzc5dlU4ajFWbXc0WU4ycng1c3k2NDRBSTFiZHJVODB5WUpEM3l5Q01hT1hLa0xyLzhjc1hIeDJ2dTNMbWFQMysrT25ic2VNeHdrWjJkN1ZsQnMxcXRPbno0c0ZxMmJPblY1N2x5NVVwSjVjTlYyN1p0ZGROTk41MXdYTm5uWCthaWl5N1NpQkVqam5tdFlSajY2cXV2TkhQbVRObHNOalZzMkZCNzkrNVY1ODZkbFphV3BsTlBQVlczM0hLTDR1TGlqam4rcjE5REFJRC9FYTRBVk11T1E3bjY0TGYxK2pocFU4QWM1dHM2T2txZDQ2TFZwVW0wdXNURnFITmNqRHJIUlNzdWd1ZGNUbWI5K3ZYS3ljbFJzMmJOMUxKbFM3M3l5aXRhdkhpeG9xS2lWRnhjN0ZtNUdqWnNtS1RTWjVJZWVlUVJyVjY5V3VIaDRiTGI3ZnJrazA4MFlzU0ljczlzbFcwMWJOT21qYVRTVmFLWFhucEpxMWV2MXN5Wk0vWGxsMTlxL3Z6NTZ0T25qOWFzV2FQWTJGZzk4Y1FURlo3WnN0dnRldmpoaDNYbzBDRUZCUVhKNVhMcGtVY2UwZlRwMHlzZHNBb0tDclJ5NVVyWmJEYjE3dDFiSlNVbFZmNTZCUWNISDdQeFJISnlzdDU2NnkxdDNyeFpmZnIwMGJScDAvVFdXMjlwNzk2OWV2enh4L1h0dDk5cTFxeFptakpsaXE2NDRncGRkdGxsaW9xS3FuSWRBSUNhUWJnQzREV1g0ZGIzbTNib2cxWHI5ZE9XUGY0dTU1aHN3VUhxMkNSYW5UMEJxdlR0em5FeHNnVUhuWHlDQUdPMzJ5dDliZG41VFM2WHE5TGpnb09ERlJJU29tKysrVWFTUElmZ2R1ellVVjk5OVpWbnBhaFJvMGFhTUdHQ2V2WHFwWnljSEQzeHhCTmF1M2F0WW1KaTlQenp6K3VERHo3UTBxVkw5Zmpqait2NTU1OVhTRWlJRGh3NG9NTENRclZvMGFKQ2w3eisvZnVyZi8vKyt2cnJyL1hTU3k5NU9nZkd4TVJvNTg2ZDVRS2EzVzdYZ3c4K3FFMmJOaWt1TGs3UFB2dXNubjMyV1czY3VGSDMzSE9QL3YzdmYxYzQ2MG9xWFkwNzJ2ejU4K1Z3T0RSNjlHaEZSRVRvOE9IRGxmb2FuWXhoR0ZxOWVyVSsvZlJUclYyN1Z0SFIwYnJycnJzMGN1VEljcXRRRm90RjQ4ZVAxNEFCQS9UYWE2OXA1c3labWoxN3RrYU9IS256enovL21BYzNBd0JxQjhJVmdFcmJuMStvRDMvYm9JOSsyNmowdkFKL2wxTk84NmdJRFdvYnI4RnRtMnRRMjNnbHhEZVcxV0x4ZDFrMTV1S0xML1o2ek1xVkt5czk3dkxMTDljRkYxeWd4WXNYUzVJdXZQQkNTYVVkOElZUEg2NmlvaUpaTEJiUDZzcUdEUnYwMkdPUEtTc3JTN0d4c1hydXVlZlVwazBiM1g3NzdVcE5UZFdHRFJ0MDk5MTM2OXBycjlXS0ZTc2s2WmdOTG5idDJxVTVjK1o0dHR2MTdkdFhPVGs1MnJwMXErNi8vMzUxNmRKRkw3NzRvdkx5OHZTdmYvMUxXN2R1VlhSMHRKNTk5bG0xYXRWS2p6Lyt1TzY0NHc3dDNidFh0OTkrdSs2NjZ5NE5IejVjeGNYRnlzbkpVV1JrcEtjellYaDR1TEt6cy9YSko1OUlVcmt1aEpLMGF0V3FFM2I3azBxRDY5SFBnQm1Hb2MyYk4rdlhYMy9WRHovOG9BTUhEcWhCZ3dhNjhzb3JkZVdWVjFZNG9QbG8zYnAxMDhzdnY2ekZpeGRyMXF4Wm1qZHZudWJObTZkV3JWcHB5SkFoNnQyN3QzcjI3TW1LRmdEVUlvUXJBQ2ZrZGtzL2I5MmpEMWF0MS9lYmRzaGx1RTgrcUFaMGF4cDdKRXpGYTNDYjVtb1RVNzkvd0d6YnRxMVA1NCtOamRXc1diTmtHSWJPT2VlY2NsdnNiRGFiNThEZ011Ky8vNzZ5c3JMVXJWczNQZnp3dzU0VnBwaVlHRTJmUGwzMzNYZWZVbE5UOWE5Ly9jc3pwcXhaeEtaTm01U1VsS1NsUzVkcTgrYk5ra3EzQ1U2Y09GSERodytYWVJoYXRHaVJac3lZb1lTRUJLMWJ0MDdQUFBPTWNuSnlGQnNicTZlZWVzclR5YkJSbzBaNit1bW45YzkvL2xPN2QrL1d2Ly85YjYxYnQwNlRKazJxY0lCeTkrN2ROWDM2ZEJVVUZHajA2TkdlTFlwSGZ3MFNFaEpPK0hVNnVqTmdibTZ1YnI3NVpoMDRjTUR6T1V5ZVBGbWpSbzA2WWFnNm1zVmkwVG5ubktQaHc0ZHIxYXBWbWp0M3J0YXNXYVBaczJkcjl1elpldUNCQnpSOCtQQkt6UVVBOEQzQ0ZZQmpNdHh1elYyM1ZTOGtydGFtekd4L2w2UEdEV3dhMXFtMXp1M1NSc003dDFiakJyYVRENnBIam00WTRTdmJ0Mi8zQkpPVGVmVFJSelYzN2x5Tkd6ZE9JU0hsRzRERXg4ZnI5ZGRmMTh5Wk03VnMyVEtWbEpUby9QUFAxOUNoUXlWSnI3NzZxdWNRNFI0OWV1aWlpeTdTOE9IRFBZMHpyRmFyemp2dlBKMTk5dGtxS2lyU1BmZmNvNXljSFBYczJWTVBQZlNRR2pkdVhPRityNzc2cXA1Nzdqa3RYYnBVcDUxMm1pSWlJdFMrZlh0bFoyY3JMQ3hNL2ZyMTA5aXhZNVdVbEtTOWUvZHE4dVRKRlQ2blRwMDZsUXVEeHpKbXpCalAydzBiTnRTa1NaT1VtcHFxWWNPR3FYdjM3aWY5dWgyUHhXTFJvRUdETkdqUUlPWGs1R2o1OHVYYXUzY3Z3UW9BYWhtTCs2K2J6UUhVYXlXR29VLy8yS3ovL0xKRzI3TE1lZGFrS3F3V2kvcTFhcXB6dTdUUk9aMWJxMitMcHFyTHUvd2FQL1Ntc2g2LzJkOWxuRlIrZm42Rk02ek1scHljckUyYk51bTAwMDVUaXhZdFRucjlvVU9IOU9XWFgycjgrUEhIYkI1eHROV3JWNnQvLy80bnZNWnV0OWViUTN3RDVkOGRBQVFLVnE0QVNKS0tYWVptcmQ2b2w1YjhvZDA1ZVg2cG9XbGt1TTdwWEJxbWhuVnFyZWp3a3gra2lwcmw2MkFsU2IxNzkxYnYzcjByZlgxc2JHeUZjN09PNTJUQlNsSzlDVllBQVBNUnJvQjZ6bEhpMGdlcjF1dlZwWDhvSTYrd1J1OGRaTFZvUU90NG5kdWx0YzdwM0VhOW16YzUrU0FBQUlCYWluQUYxRk1GUlNWNmQrVTZ2YjRzV1FjTEt0L0cyd3g5VzhacDNDbGRkVVdmenF4T0FRQ0FPb053QmRRemh0dXRtYjl2MUdNL3JGU08zVmxqOTIzUk1FSlg5T21pcS9wMVZlY20wVFYyWHdBQWdKcEN1QUxxa1dVNzl1bmUrVXRxclB0ZlJHaXdSdmZvb0wrZDBsVm5kbWhacHh0U0FBQUFFSzZBZW1ESG9Wejk2N3ZsK2k1MWg4L3ZaYkZJWjNab3FYR25kTlhGUFRzb1BJVC96QUFBZ1BxQm4zcUFPaXpQV2F4bmYvcGQ3NnhZcDJLWDRkTjdSWWFHNk5yKzNYVHowTjVxSFYyL0QvUUZBQUQxRStFS3FJTU10MXNmL3JaQi8xNzBtN0lLSFQ2OVY2dEdrWm84cEpldU83Vzdvc0pDZlhvdkFBQ0Eyb3h3QmRReE5mVmMxYW10bXVxVzAvcG9kSThPQ3JMeU1CVUFBQURoQ3FnanN1MU8zVGQvaWVhczIrS3plMWd0Rm8zdTBWNjNuZEZYZlZ2RytldytBQUFBZ1lod0JkUUIzNlh1MEIxemYvYlpGc0Nvc0JCZDI3KzdiajJ0ajFvMGpQREpQUUFBQUFJZDRRb0lZQWNMN0xwdi9oSjl1WDZiVCtadkV4T2x5WU43YWZ5cDNSVVpHdUtUZTZEVWFlMWIrTHNFMUVQOHV3TUFjeEd1Z0FBMVo5MFdUZnQ2cVE3NVlMV3FlVlNFN2h0K3FxN3AxNDNucVdwSWp0MnBsUFNEU21qZXhOK2xvSjVJM25kUXVZNmFPMGdjQU9vRHdoVVFZREx6N2Jycnk1LzFmZXBPMCtkdWFBdlZIV2YwMWMxRGU4c1dIR1Q2L0RpK2hQakdTc25JSWx5aHhxeExQNmhlL0hzREFGTVJyb0FBOHRuYXpYcmdtMlhLc1p2NzIrYXc0Q0JOR3BTZ3U4L3FwK2p3TUZQblJ1V003ZFZKczVQVGRHWGZydjR1QmZYRXoxdDM2NXArM2Z4ZEJnRFVLUmEzMiszMmR4RUFUaXd6MzY1L3pGbXNSV203VFozWGFySG95cjVkOU05ekI2cDVGSTBxL08yZXIzNVJsN2hvM1RTa3Q3OUxRUjMzK3RLMTJwR1RxMmN2T3NQZnBRQkFuVUs0QW1xNWJ6WnUxei9tL0tSY1I1R3A4NDdzMWxiL2QvNWdkWTJMTVhWZVZNOU5zMzlVdjFaTkNWandtZGVXcmRYNmpDeTlQbmE0djBzQmdEcUhjQVhVVWk3RHJVY1hydEJyeTlhYU9tOGpXNmdlT20rUUpnN3NhZXE4TU0vVXIzNVJRVkd4VG0vZlVyMmFOMUh2Rmp3WGcrcEozbmRRNjlJUDZ1ZXRleFRUSUl3Vkt3RHdFY0lWVUF2dHp5L1U5Ujh2MEcrNzk1czY3OVg5dXVyUkVVTVUyOEJtNnJ3dzM2TE51elJ2L1ZhdFN6K29ocll3TGR1K3o5OGxJVUNkM3FHRkR0dWQ2dFc4aWNiMjZxeXpPN1h5ZDBrQVVHY1Jyb0JhWnRtT2ZacjR2NFdtSGdqY28xbXMvblBwMmVyZnFxbHBjd0lBQUtBOHVnVUN0WVRiTGIzNFM1S2VYdlNiREpOKzV4RVZGcUlIemhtb0d3Y255R3JodkNvQUFBQmZJbHdCdFVDdW8wZ1RQbG1neEsxN1RadnpuTTZ0OWVxWTRXb2FHVzdhbkFBQUFEZyt3aFhnWjhucEIzWHRmNy9YM3NQNXBzelgwQmFxcDBhZHBxczRMd2tBQUtCR0VhNEFQM3B2NVhvOStOMHlGYnNNVStaanRRb0FBTUIvQ0ZlQUh4aHV0KzZjbDZqL0pxV2FNaCtyVlFBQUFQNUh1QUpxV0dGeGlTYjhiNEVXcGUwMlpUNVdxd0FBQUdvSHdoVlFndzRXMkRWMnh0ZEt5Y2lxOWx6QlZxc2VHVEZZdHd6dGJVSmxBQUFBcUM3Q0ZWQkR0aC9LMWFYdmY2VTlKalN1YUI0Vm9RK3ZIc0c1VlFBQUFMVUk0UXFvQWIvdDNxOHJaMzZySEx1ejJuT2QxYkdsM2h0M3ZtTEN3MHlvREFBQUFHWWhYQUUrOXUzR0hicmgwNFVxcW1aSFFJdEZtbnBXZjAwYlBrQ2NCd3dBQUZEN0VLNEFIM3BqZWJJZStuNjUzTzdxelJNZEhxYjN4cDJuc3p1Mk1xY3dBQUFBbUk1d0JmaUEyeTNkKy9VU2ZiQnFmYlhuNnRleXFUNjhlb1JhTkl3d29USUFBQUQ0Q3VFS01KbmJMZDA0KzBmTlhiZWwyblBkT0RoQlQxd3dWTUZXcXdtVkFRQUF3SmNJVjRDSnpBcFdWb3RGcjR3WnBpdFA2V0pTWlFBQUFQQTF3aFZnRXJPQ1ZVUm9zUDU3elFVNm8wTkxreW9EQUFCQVRTQmNBU1p3R1c3ZDlQbWlhZ2VydUlod2ZmbjNpOVcxYVl4SmxRRUFBS0NtRUs2QWFuSVpiazM4WktHKzJiaTlXdk4wall2UjV4TXVvbkVGQUFCQWdDSmNBZFZnVnJBYTFDWmVuMTEvb1NKRFEweXFEQUFBQURXTmNBVlVrVm5CNnJKZW5mVEcyT0VLQ2FJaklBQUFRQ0FqWEFGVllGYXdtbnAyZnoxd3pnQ1RxZ0lBQUlBL0VhNEFMNWtSckt3V2k5NjY0aHlONmRYSnhNb0FBQURnVDRRcndFdFQ1aXl1VnJBS3NscjA0VlVqZEVHM2RpWldCUUFBQUgvaklRL0FDMC85dUVxejE2WlZlVHpCQ2dBQW9PNGlYQUdWOU5uYXpYb2hNYW5LNHdsV0FBQUFkUnZoQ3FpRVJXbTdOZVdMbjZvOG5tQUZBQUJROXhHdWdKTklUaitvOFI5L0w4UHRydEo0Z2hVQUFFRDlRTGdDVG1ESUFoUzBBQUFnQUVsRVFWVDdvVnlOK1dDK25DV3VLbzBuV0FFQUFOUWZoQ3ZnT0E0Vk9uVEorMThwMis2czBuaUNGUUFBUVAxQ3VBS093VkhpMHBnWlgydnY0ZndxalNkWUFRQUExRCtFSytBdlhJWmI0ei8rWHV2U0QxWjVqbmV1T0pkZ0JRQUFVTThRcm9DL21ESm5zUmFuN2E3eStFZEdETllsQ1IxTnJBZ0FBQUNCZ0hBRkhPWE5YOWRWNjVEZ2EvdDMwMjJubjJKaVJRQUFBQWdVaEN2Z2lOOTM3OWREM3kydjh2aVIzZHBxK2lWbm1WZ1JBQUFBQWduaENwQjBvTUN1YS81YjliT3MrclZzcWcrdUhDR3J4V0p5WlFBQUFBZ1VoQ3ZVZXk3RHJXdG5mYWVEQmZZcWplL1VwSkUrbjNDUlFvUDRkZ0lBQUtqUCtHa1E5ZDRqQzFmbzl6MlpWUm9iRnhHdWVYKy9XSTFzb1NaWEJRQUFnRUJEdUVLOXRuRFRUcjIrYkcyVnhrYUdobWp1eE5GcUhoVmhjbFVBQUFBSVJJUXIxRnZiRCtWcTBtYy9WR2xza05XaVQ2OGJwZTdOWWsydUNnQUFBSUdLY0lWNnFiQzRSRmZOL0ZZRlJTVlZHdi9NaGFkcmNOdm1KbGNGQUFDQVFFYTRRcjEweStlTGxIWXdwMHBqeC9idXBJa0RlNXBjRVFBQUFBSWQ0UXIxemh2TGsvWDFodTFWR3R1OVdheGV1V3lZeVJVQkFBQ2dMaUJjb1Y3WnNQK1FIbDd3YTVYR1JvV0Y2cFB4b3hRV0hHUnlWUUFBQUtnTENGZW9ONHBjaGlaK3NrQXV3L3VEZ2kwV2FjWlY1NnRWbzBnZlZBWUFBSUM2Z0hDRmV1T3hoU3UwNWVEaEtvMzk1emtEZFhiSFZpWlhCQUJBelhDbXAydnZoek5rT0J6K0xnV28weXh1dDl2N1grTURBZWIzM2ZzMTR1MjVWUnA3WHBjMittVDhLSk1yQWs3TXNlWTNPWDlicHBLZDIyV05qRkxSeG5YK0xnbVNRcnNseUNqSVYzRGI5cklOT2tOaGZmcjd1eVNnVWpKbWY2YlVxWGNySkNaR0hlNy9wNXBmZVpXL1N3THFKTUlWNnJ3OFo1R0d2dnlwOXVVV2VEMjJYV3hESlU2NVFwR2hJVDZvRERpMjNQZGVsZHR3S2JSYkx3VzNiYStRTnUzOVhSS09VcnhydTBwMmJwZHovUit5aHRuVWNPS3QvaTRKcUpTQzFJM2E5ZFpiMmovbmMzVjg4Q0cxbm55VHYwc0M2aHpDRmVxOFc3OVlyRS8vMk96MXVQQ1FZQzIrNVhKMWlZdjJRVlhBc2VXODlweEN1L1pRZzNNdjlIY3BxSVNDaGZOVnZDMU4wVGZmN2U5U2dFcmI4WjhYdFdQNmkrbysvU1UxR3pQVzMrVUFkUXJoQ25YYTk2azdkYzEvdjZ2UzJCbFhuYS9SUFRxWVhCRndmTG52dmFxZ3RoMFVjUzdiVUFOSndjTDVjdTNibzRZVGJ2RjNLVUNsYlpoeWk3Sisva21EZmw2aTBMZzRmNWNEMUJrMHRFQ2RkYkRBcmx1L1dGU2xzZGNQNkVHd1FvMXlydmxOYnNNZ1dBV2dpUE5IeSsyd3k1R2M1TzlTZ0VycjlOZ1RrdHV0dEljZjhuY3BRSjFDdUVLZGRmUG5pM1RZVWVUMXVMWXhVWHBxMUdrK3FBZzRQc2R2eXhUYUxjSGZaYUNLUXJ2M2xuUFZVbitYQVZSYWFPUEdhbmZuM1Ryd3pkY3FTUE4rNnp5QVl5TmNvVTc2NlBlTittbkxIcS9IV1N6U0IxZU9rSTJEZ2xIRFNuWnVWM0JiR2xjRXF1QzJIVlN5YzV1L3l3QzgwdUs2NnhRVUVhR00yWi81dXhTZ3ppQmNvYzdaZXpoZkQzNjdyRXBqN3o2em4vcTBhR0p5UmNESldTTWk2UW9Zd0VMYWRaQTFuRVBHRVZpQ2JPR0t1MkNVTWo2ZkxiZkw1ZTl5Z0RxQmNJVTY1NVl2RnF1d3VNVHJjZDJieGVxKzRhZjZvQ0xnNUlwU1UveGRBcXFwS0pXenlCQjRtbDAyUnNWWldjcGR3ek9EZ0JrSVY2aFRQazlPMDdMdCs3d2VGeFljcEErdVBGL0JWcjRsQUFEMVIvVFEweFFVRWFIc3BVdjhYUXBRSi9DVEpPcU0vS0ppM2Y5MTFSNG9mL2o4d2VyY2hQT3NBQUQxaThWcVZhTUJBM1ZveVMvK0xnV29Fd2hYcURNZVc3aEMyWGFuMStPR3RtdXVtNGIwOGtGRkFBRFVmdEdEQnl0dnpScTVDZ3Y5WFFvUThBaFhxQk0yN2orazkxYXU5M3BjVkZpSTN2bmJlVDZvQ0FDQXdCQTllSWpjTHBkeTE2enhkeWxBd0NOY0llQzUzZEtVT1l1ck5QYUZpODlTZkZRRGt5c0NBQ0J3UlBib0tWbXRLdGk0d2QrbEFBR1BjSVdBOTk2cUZLM2RkOURyY1pmMDdLQ3h2VHY1b0NJQUFBS0hOU3hNRGRxM1YvNEc3M2VBQUNpUGNJV0FkcWpRb2NjV3J2QjZYRU5icUtaZmVyWVBLZ0lBSVBCRWRPbXFmRmF1Z0dvalhDR2czZi9OVWhVVWVYK20xYU1qaHFpUkxkUUhGUUVBRUhnaXVuWlZRVnFhM0liaDcxS0FnRWE0UXNCYXVuMmZ2a2plNHZXNFUxckU2YnBUdS91Z0lnQUFBbE5FbDY1eUZ4ZkxzV3VudjBzQkFocmhDZ0dweERCMDI5eWZ2QjVudFZqMHlwaGhQcWdJQUlEQUZkNm1yU1RKc1dldm55c0JBaHZoQ2dIcFA3K3MwYTdzUEsvSFRScVVvQjdOWW4xUUVRQUFnU3VzZVhOSmtuTWY0UXFvRHNJVkFrNW12bDB2SmlaNVBTNjJnVTMvUEhlZ0R5b0NBQ0N3QlRkdUxFdHdzQnlFSzZCYUNGY0lPTS8rOUx1Y0pTNnZ4LzM3d3RNVUZSYmlnNG9BQUFoc0ZvdEZZZkh4Y3V3bFhBSFZRYmhDUU5tWm5hY1BmL08rVmV5QTFzMTBlZS9PNWhjRUFFQWRFUmJmbkcyQlFEVVJyaEJRbnZoaHBReTMyNnN4d1ZZclRTd0FBRGlKc1BoNEZXVWU4SGNaUUVBalhDRmdiTmgvU0hQV2VkOTZmY3BwZmRTNVNiUVBLZ0lBb080SWFkSkV4WWNQKzdzTUlLQUYrN3NBb0xJZVdmQ3IxMk5hTkl6UXZjUDYrNkFhb1BaeHVWd2FPWEtrNS8xTExybEUvL2pIUDd5YTQ3MzMzdE1ubjN3aVNZcU9qdGJzMmJOUGVJOWJiNzFWbDExMjJVbm5mZUNCQi9UNzc3K3JiOSsrZXZiWlo4dTlscFNVcEduVHBrbVNwaytmcm9TRWhHUE9zV0xGQ2kxZXZGaXBxYWs2ZE9pUWlvdUxGUllXcHJpNE9IWHIxazFYWDMyMVdyWnNxWTBiTityMjIyLzM2dk9XcEx2dXVrdWpSbzN5ZWh4UVZ3UTNiS2lTd3puK0xnTUlhSVFyQklRVk85TzFLRzIzMStNZUhUbEU0U0g4TTBmOXRHREJBazJZTUVHUmtaR1Z1dDdoY09pYmI3N3g2aDd2di8rK2hnd1pvdmo0K0txVVdDbFpXVmw2NG9rbmxKS1NVdUUxdTkydVhidDJhZGV1WGVyZHU3ZGF0bXpwc3pxQXVpNjRZU01aRG9mY2hpR0xsYzFOUUZYd1V5Y0N3b1BmTHZkNlRMZW1zUnJUcTVNUHFnRnF2NUNRRURrY0RuMzMzWGU2NG9vcktqVm00Y0tGeXN2TFUwaElpSXFMaXlzMXh1RndhUHIwNlhybW1XZXFVKzV4RlJVVmFkcTBhZHE1YzZja3FXL2Z2anIzM0hQVnZIbHpCUWNINjlDaFE5cTBhWk4rK3VuUFE4WGJ0Mit2MTE1N3JjSmM3N3p6anY3NDR3ODFiOTVjLy9yWHZ5cTgzcXhaTTU5OERrQ2dDRzdZVUpKVW5KV2wwTGc0UDFjREJDYkNGV3E5NzFKMzZJOTkzajlnKy9TRnAvbWdHcUNVMjJHWHU2aElLbkxLWFZRa2Q5bmZyaEtwcEZodWx5RzVTdVIydVNTWDY4amJSejVtbEgzTTllZnJKdXZRb1lNMmJkcWtlZlBtYWV6WXNiS2U1TGZRaG1Gb3pwdzVrcVJPblRwcDQ4YU5KNzNIMEtGRHRYejVjaVVsSmVuNzc3OHZ0MTNRTEQvOTlKTW5XRTJhTkVuanhvMnJjTTFwcDUybTY2Ky9Ybmw1cFFlTDIydzJkZW5TcGNKMVpTdDRvYUdoeDN3ZHFPL0t3bFZKVGc3aENxZ2l3aFZxTmNQdHJ0S3pWc003dGRZWkhkZ2VoR016Y2cvTG5aOG5vK3hQWHE2TS9GeTVDd3RrNU9iSXlNdVRVWmd2dDlOWk1UelpDLzFkZnFYMDdkdFhtelp0VW1abXBwWXVYYW96enp6emhOZXZXTEZDZS9mdWxjMW1VNDhlUFNvVnJ2cjA2YU9pb2lMOS92dnZldlBOTnpWZ3dBQTFidHpZckU5QmtwU2FtdXA1ZTh5WU1jZTlMaWdvU05IUk5LNEJxaU80WVNOSlVrbHVycDhyQVFJWDRRcTEybWRyMDdUbG9QZWRpeDRiT2NRSDFhQTJNN0t6Wk9Sa3k1VnpTRVpPdG96RE9YSmxaOGs0bkMwak4xZEc3bUZQZ0tvUDJyUnBvNFNFQktXa3BHak9uRGtuRFZkbGpTdk9PKys4azY1eWxYRzVYTHJycnJzMGFkSWtGUlFVNk9XWFg5YWpqejVhN2RxUEZob2E2bms3TnpmWDlQQUc0RTlCRGNJbFNTWDVlWDZ1QkFoY2hDdlVXc1V1UTAvK3NOTHJjVmYwNmF6dXpXSjlVQkg4eFRoMFVDWDcwK1hhbnk3WHdVd1oyVmx5NVdUTHlEa2s0M0NPakZ4YUIvK1YyKzNXNVpkZnJwU1VGSzFmdjE2Yk4yOCs3bGE0elpzM2U1cEZqQmt6UnZQbno2LzBmWm8yYmFvYmI3eFJMNy84c3BZdlg2N0V4RVNkZGRaWnBud09rdFM3ZDIvUGRzVzMzMzViMDZaTnEzVDRBK0FkYTVoTmttUTRuWDZ1QkFoY2hDdlVXdjliczBuN2NyMWJaUWkyV3ZWLzV3LzJVVVh3R2JjaDE4R0RjbVdteTdWLzM1RWdsU0ZYWnJwSzltZEl4VVgrcmpEZ3VOMXVEUmt5Uk0yYk4xZDZlcnErK09JTFBmREFBOGU4dG16VmF0Q2dRV3JWcXBYY1hoN1VmZEZGRnlreE1WRnIxNjdWcTYrK3FuNzkraWtxS3FyYW40TlUrbHhYMlFyYzRzV0x0V2ZQSHQxODg4M3ExYXVYS2ZNRCtKTTFMRXlTWkJUeDMxeWdxZ2hYcUpVTXQxc3YvTHphNjNFM0RrNVFpNFlSUHFnSVppblp2VU1sZTNhcVpPOXVsZXphcnBLTWZYSmw3UE4zV1hXUzFXclZtREZqOU5wcnJ5a3hNVkdUSjArdXNLMHVNek5Udi96eWl5UnA3Tml4VmJxUHhXTFIzWGZmcmNtVEp5c25KMGV2di82NjU5eXE2ckpZTEhyc3NjZjA5Tk5QYTlXcVZkcThlYlB1dnZ0dTllM2JWOWRjYzQzNjlPbGp5bjBBU05ZajIzQlp1UUtxam5DRld1bkxsSzNhY3pqZnF6RlJZU0c2NTJ3T0RLNFYzSVpjKzlOVnNtZlhrVDg3VmJ4bmwxd1pleVhEOEhkMTljcklrU00xWThZTUZSUVU2S3V2dnRMRWlSUEx2VDV2M2p3WmhxSDI3ZHVyYjkrK1ZiNVBpeFl0TkhIaVJMMzU1cHY2OGNjZk5XellNQTBjT0xDNjVVdVNvcUtpOU9TVFQycng0c1g2NElNUGxKR1JvVFZyMW1qTm1qWHEwNmVQcGt5Wm92YnQyNXR5TDZBKzg2eGNPUjErcmdRSVhHeGNSNjMwWEJWV3JlNDhzNTlpd3NOOFVBMU94cFd4VDQ1ZkU1WDMzM2QxNkluN3RmL0djVHA0MzYzS2VmbHA1Yy81V0k1VnkrVGF0NXRnNVFjMm0wMmpSbzJTSkgzOTlkY3FPbXE3VDJGaG9iNzk5bHRKVlYrMU90cGxsMTJtN3QyN1M1SmVldWtsRlJhYTIxbHgrUERobWpGamhxWk9uZW81TEhqdDJyVzY5ZFpidlQ3OEdFQkZscEFRU1pLN3VNVFBsUUNCaTNDRld1Zkh6YnUwS1RQYnF6Rk5Jc0oxODlEZVBxb0lSek1PSFpUejkxK1ZQM3Vtc3AvNVAyWGVmTFVPM25lTERyL3hvZ29YekZmeDVvMFMrL1ZybGNzdXUweFdxMVc1dWJuNjhjY2ZQUi8vL3Z2dlZWQlFvT2pvYUEwZlByemE5N0ZhclpvNmRhcENRa0tVbVptcGQ5OTl0OXB6L2xWUVVKQkdqQmloOTk5L1gvZmNjNCtpb3FKVVVsS2kvL3puUDBwTVREVDlma0I5WXJGWVN0L2dGMkZBbFJHdVVPdjg1NWMxWG8rWk52eFUyWUtEZkZCTi9lWXV5RmRSY3BJSzVuMnFuT2xQNk1CdEUzVGd6aHVVOC9MVEtwai91WXJXcjYwM3JjMERXVnhjbktjVis5eTVjeVdWUHpUNDRvc3ZWc2lSMzFoWFY1czJiVFIrL0hoSjB2ejU4N1Z1M1RwVDV2MHJxOVdxa1NOSDZwVlhYdkVjRHZ6V1cyOTUzWXdEd0ZHT2hDdTNZZjdCNWtCOXdUTlhxRlZXN2NyUXJ6dlR2Um9UMjhDbWEvdDM5MUZGOVl1UmUxaEY2OWVxS0RWRlJha3BjcVh2OVhkSk1NbmxsMSt1bjMvK1dUdDI3RkJ5Y3JJS0N3dTFmLzkraFlTRWFQVG8wYWJlNjI5Lys1dVdMRm1pdExRMHZmRENDM3I3N2JkTm5mOW9MVnUyMUtoUm8vVFpaNS9wd0lFRDJyZHZuMmZMSUFEdldJNGNjK0EyK0NVRlVGV0VLOVFxTHlZbWVUM21INmYzVVdnUWk3QlZZV1FmVXRHR0kyRnE0M3E1TXIwTHRnZ2NYYnQyOWJRMC8vNzc3MlczMnlWSjU1eHpqcUtqbzAyOVYxQlFrS1pPbmFwYmI3MVZlL2Z1MVVjZmZXVGF5dGl4SEQyM3dYWW1vT3JLenBEait3aW9Nc0lWYW8zVXpFUDZZZk11cjhaRWhBYnJoa0VKUHFxb2JpcEtUcEl6T1VtTzFTdGtaQjN3ZHprQnl4SVdKb1dFeWhJV0prdEltQ3lob2JLRWhwVStFRzYxU3NIQnNsaURwS0FnV1lLTy9qdFlzZ2JKRWh4VSt2ZVIxd3ErbXUzem1zZU9IYXVVbEJRdFhicFV4Y1hGa2tvUERmYUZEaDA2NktxcnJ0S3NXYk0wZS9ic0tuZnptejkvdnZyMjdhdFdyVm9kOC9YQ3drSlBLL21JaUFqRng4ZFh1V2FndnZ0ejVZcHRnVUJWRWE1UWF6ei9zL2VyVnBNSDkxWmtxTzkrSTE0WEdBY3o1ZmpqTnhXdFRaSnpZekxOSmlSWkd6YVNKVEpLMXNpR3NrWkd5Um9WSld2RGFGa2FSSlIrTENwSzFnYVJVbWpvbjZHcDdPOEd2amxIclNiQzFkQ2hReFVmSDYrTWpBeEpVcjkrL1h6YXd2eWFhNjdSc21YTHRIMzdkbTNkdXJWS2M2eGR1MVl2di95eSt2WHJwd0VEQnFoang0Nktpb3BTWGw2ZXRtL2Zydm56NTJ2UG5qMlNTc09qTDFmSWdMck9HaDVlK2diUExnSlZScmhDcmJBN0owL3pVclo0TmNZV0hLUmJUcU5EWUFXdUVoV2xycGR6N1dvNTEvNWVyNTZic3NZMFZsRGpPQVUxaVZOUWs2YXl4alpXVUZ5ekk0R3BORWo1S2h3RkFxdlZxc3N1dTB4dnZQR0dKSFBhcjU5SWNIQ3dwazZkcXR0dXU2M0syL1dDZ2tvYjFTUWxKU2twNmZpL2dMbjAwa3QxelRYWFZPa2VBRXA1RGc4dTZ4b0l3R3VFSzlRS0x5WW1lZjJMc3ZHbmRsZmpCamJmRkJSb0RFTkY2OWZLc2VJWE9YNzdWVzZIM2Q4Vm1TOGtSRUZ4OFFwdTJrelcyRGdGTlc1U0dxSWFOMVZRNHlheU5vN3pkNFVCNFlJTEx0QkhIMzJrMk5oWURSZ3d3T2YzNjlLbGk2NjQ0Z3A5K3VtblZScC8xMTEzNlpSVFR0SHExYXUxYmRzMlpXWm1xcmk0V09IaDRXclJvb1VTRWhJMFlzUUlkZXpZMGVUS2dYcm95UDhSV3l3OHh3eFVsY1ZOMzFyNFdWYWhRejJmL1VqRnJzci9aanZJYWxIeTFQR0tqMnJndzhwcU9iZGJ4V21wcFlGcTFUSVp1WWY5WFZHMVdjSnNDbW9hcjZCbXpSWGNyTG1DanZ3SmJ0WmMxcGpHZGZxM3FmdXZ1MFROUHZyUzMyV2dHdmpmRUlIT1ZWQ2dKVDI2cXVPLy9rK3RiNXpzNzNLQWdNVEtGZnp1cFYvV2VCV3NKT2x2ZmJyVTIyQlZzbXU3SEwvK0l2dUtKUUhia0NLb1NWTUZ0MnFqNE5idHlnVXBhM1NzdjBzRGdQcnJ5UFpkaTdYdS9pSUw4RFhDRmZ6cXNLTklNMzViNy9XNHU4N3E1NE5xYWk4ak8wdjJKWXRrWDdKWXJ2MkIweTdkMnJDUmdsdTFMZjNUdXEzbmJVdFltTDlMQXdEOFJWbVhRSXMxeU0rVkFJR0xjQVcvZW52Rk9oVVVsWGcxWm5TUER1cll1SkdQS3FwRlhDVnlyRjRwZStLUEtrcFpVNnU3TjFsczRhVXJVYTNhSHZtN25VTGF0Sk1sTXNyZnBRRUFLc2x6ZUxDVlo2NkFxaUpjd1c5S0RFTnZMVS8yZXR6OTU1enFnMnBxajVMZE8yVlBYQ2o3OGtTNTgvUDhYYzR4QlRWcHFwQXUzUlhhcFlkQ3V2UlFjS3MyL2k0SkFGQmRyaU1yVjBHc1hBRlZSYmlDMzN5emNZZXk3VTZ2eGd6cjFFcmRtdGE5NTNMY2hRV3lMMCtVL1pjZlZiS2phdWNCK1l6Rm91RFc3WTRFcWU0SzdaNGdhNk1ZZjFjRkFEQ1p1K3pJQko2NUFxcU1jQVcvK2VpM0RWNlB1ZlBNdXZXc2xTdDlyd3ErblN2NzhrU3B1UFljN2h2Y3VxMUN1L2RXYUkvZUN1M1dzMTZmRFFVQTlRWFBYQUhWUjdpQ1grdzVuSytmdCs3eGFrenY1azEwZXZzV1BxcW9Ccm5kY3Y3eG13b1h6RmZSQnUrM1JmcENVSHpMMGlEVm81ZkNldlRtV1NrQXFJZmNKVWZDVlRBL0hnSlZ4WGNQL09LOWxTbGVqN25qekw0K3FLVG11SjBPMlgvK1FZVUx2NUxyUUtaZmE3SFl3bVViZE5xUlFOV2JiWDRBQUxtTGl5VkoxcEFRUDFjQ0JDN0NGV3BjaVdGbzV1OGJ2Um9USFI2bWkzcTA5MUZGdm1Wa0hWVEI5L05rVC94UmJvZmRiM1VFTlcrcHNMNERaVHRsZ0VLNmRLY2JGQUNnSEhkSmFiaGk1UXFvT3I1N1VPTysyYkRkNjBZV0V3YjBVSENBaFFIWC9uVGx6L2xZamhWTEpiZDNoeVNiSWloSW9kMFNGSGJLQU5uNkQ1SzFTZE9hcndFQUVEQ01vaVBoS2pUVXo1VUFnWXR3aFJvMzR6ZnZHMW44ZldCUDh3dnhFVmY2M3RKUXRXcFp6WjlOWmJVcXRHY2YyUWFkTHR1QW9iS0VONmpaK3dNQUFwYjdTR01sdGdVQ1ZVZTRRbzNhY3poZnYyemI2OVdZY3pxM1ZzdEdrVDZxeUR3bGUzY3IvNHYveXZuN3J6VjdZNHRGSVYxN0tIendHYklOUEoxbUZBQ0FLakdPUEhObENXSGxDcWdxd2hWcTFMc3J2RzlrTWJHV3IxcVY3TnltL0xuL2t6TnBWWTNlTjZSRFo5a0dueUhib0ROa2phbDdaMzhCQUdyV253MHQrUEVRcUNxK2UxQmpTZ3hEczFaNzE4Z2lMaUpjSTdxMjlWRkYxVk95YzF2cFN0VWZ2OWZZUFMxUkRSVisyakNGbjNXZWdsdTJyckg3QWdEcXZqOVhydGdXQ0ZRVjRRbzFadjc2YlY0M3N2ajdvSjZ5V21yWFNmSEd3VXpsZnZ4K3pXMy9zMWdWMXFlZndzODhWMkY5QjBwQkhPNVlGNFYyUy9CM0NhZ20vamRFb1B0ejVZcHRnVUJWRWE1UVk3eHRaR0d4U0JNRzFKNHRnVzZIWFFWZmZxYUNCVjlKSlNVK3YxOVFmRXVGbjNtT3dzODhWOWFHalh4K1AvaVhVWkN2NGwzYkZkSW1NSThjcU8rS2QyeVRZUy93ZHhsQXRSaEZwUTB0TEtHc1hBRlZSYmhDamRpV2RWaEx0Ky96YXN5b2J1M1ZORExjUnhWNXdXM0kvdE5DNWMvNVdFYnVZZC9leTJKUjJDbW5xc0g1b3hYYXM0OXY3NFZhSmJodGU1WHNKRndGcXBLZDJ4VGN0b08veXdDcXhiTnlGVXk0QXFxS2NJVWFVWlgyNnhNRzlqQy9FQzhWclYrcnZGbnZxR1R2YnAvZXgySUxWL2laNXloaTVDV2NSMVZQaFEwNlE4NWZFeFYreG5CL2w0SXFjSzcvUStGbm51dnZNb0JxTVk3c3l1Q1pLNkRxQ0Zmd3VSTEQwTWRKcVY2TmFkRXdRc002K3E5aGd5dGpuL0krZnMvbnpTcUNtc2Fyd1hrWEtmenM4MlFKcy9uMFhxamRiSDM2cXlocHBRb1h6bGVEODBmN3V4eDRvZUM3ZWJKR1Jpa3M0UlIvbHdKVWk5dForbHkwTll4bnJvQ3FJbHpCNTc1UDNlbDFJNHNiQi9lU1gvcFlsSlFvLzh0UFZmRDFGNUxMNWJQYmhQYm9wUWJuWDZ5d3ZnUGtuMDhVdFZIRGliY3E1ODBYNVY0d1h4RWpDRmlCb09DN2VTclp0VU9OYnJyVDM2VUExV1o0d2xXWW55c0JBaGZoQ2o0M2Q5MFdyNjRQc2xvMC90VHVQcXJtK0VxMmIxSE82OC9MdFQvZFovY0k2enRRa1pkZnErRFd0Yk85UFB3dit1YTdsVHZqRFIxK2M3cEN1L2RTY05zT0NtbkhzenkxU2ZHT2JTclp1VTNPbEQ5a2pZb2lXS0hPY0RrY2tpUXJPeW1BS2lOY3dhZnN4U1g2UG5XSFYyTXU2TlpPTWVFMTkxc3p0OU9oL0U4L1V1R2lieVczMnlmM0NPczNTSkZqcnlGVW9WSWFUcmhGenVRa09WWXRWZUdQWDhzYUhxR2lWTzhQNEliNVFydjNrbEdZcitDMkhSUisxcmxzQlVTZDRsbTVzaEd1Z0tvaVhNR25GbTdhS1VlSmQ5dnJ4dlR1N0tOcUtpcGF0MGFIMzMxRlJuYVdUK1lQTzNWSWFhaml3Rjk0S2F4M1A0WDE3dWZ2TWdEVUk0YlRLVXNvejFzQjFVRzRnay9OWGJmVnErc2pRb00xb3F2dlYzZmNCZm5LL2VodE9YNU45TW44WVFPR0tuTE0xWVFxQUVEQU1KeE9ucmNDcW9sd0JaK3hGNWZvT3krM0JGN1l2WU5zd1VFK3FxaFUwWVoxT3Z6NmN6NDVzeXFrYzNjMW5IaUxnbHV4L1E4QUVGZ01wNE53QlZRVDRRbys4ODNHN1NveERLL0dqT25keVVmVlNISzVsUGZaUnlyOGJwN3BVd2MxYjZtb0t5Y29yTzlBMCtjR0FLQW1zSElGVkIvaENqN2piWmZBUnJaUURlL2ttMjEwcmdPWnlubmxhWlhzOEc2YjRzbFlvaG9xOHJJcjFXRDRCWkxWYXVyY0FBRFVKTVBCeWhWUVhZUXIrRVNlczFnL2J0N3QxWmhMZTNWU2tOWDhNNThjSzVjcTk5MVg1SFk2ekpzME9GZ1JJeTVXeENWL2s4VVdidDY4QUFENFNlbktGWjBDZ2VvZ1hNRW52dDZ3emVzdGdXTk4zaExvZGpxVis4RnJjaXczdDJtRmJmQVppaG8zUWRiR1RVeWRGd0FBZjJKYklGQjloQ3Y0aExkYkFwdEVoR3RvMnhhbTNiOWsxM2JsdlB5MFhKa1pwczBaMUt5NUd0MTBsMEk2ZFRWdFRnQUFhZ3ZENlZRUVoxd0IxVUs0Z3VseTdFNzl0R1dQVjJPdTZOTlpGcE4yQkRxV0orcndPeTlMcmhKekpnd0tVc1NveXhSNTJWVlNNTjh5QUlDNnlYQTZGZHl3b2IvTEFBSWFQeW5DZFBQWGI1UGhkbnMxWnF3WkJ3ZTdEZVg5YjRZS3YvK3krbk1kRWR5K2s2SnZ1bE5CTFRpdkNnQlF0N25zZG9VMmJlcnZNb0NBUnJpQzZlYW1lTGNsc0cxTWxQcTJqS3ZXUGQzMlF1VzgvTFNLMXErdDFqeGxMR0ZoaXJ6OFdqVTRmN1JNVzFJREFLQVdNK3gyQllYVHBBbW9Ec0lWVEpWamQyckp0bjFlamJtaVQ1ZHEzZE4xSUZQWnoveWZYSm5wMVpxblRHakNLV28wNlRaWlkybFlBUUNvUDF4MnU2d05Hdmk3RENDZ0VhNWdxam5ydG5pOUpmQ3F2bFZ2RUZHY21xTHMvendsZDJGQmxlZndDQWxSdzZ0dlVQZzVGMVIvTGdBQUFvekxYcWdnamhjQnFvVndCVk41MnlXd1ozeGp0WXV0MnNPemp1V0pPdnpXZnlTM2R5M2ZqeVVvdnFXaWI3OWZ3YTNhVkhzdUFBQUNrV0czeThxMlFLQmFDRmN3VGE2alNNdDNlTGMxcjZwbld4VjhOVnY1bjgrcTB0aS9DaDgyUWcydm5TU0ZoSm95SHdBQWdjWnRHSEtYbENpb0FlRUtxQTdDRlV5ektHMlgxMk11N043QnV3RnV0M0kvZkV2MnhkOTVmYSsvc29RM1VLUEpkeWlzLytCcXp3VUFRQ0J6NWVkTEVnMHRnR29pWE1FMGk5SjJlM1Y5ZkZRRGRXclNxUElEWENYS2VlVVpPWk5XZVZsWlJTRWR1eWo2SDlOa2JVelRDZ0FBRElkZGt0Z1dDRlFUNFFxbVdiaHBwMWZYWDlpamZhV3ZkVHZzeW43eGNSV25ydmUyckFvYW5IdWhvcTZkSkZtdDFaNExBSUM2d0dVdkRWZEI0WFFMQktyRDRuWjcyZHF0bGxxOFAwVkoyZHUxcStDZ2RoZG0rYnNjb0VwYU4yaXN0aEZ4NmhmVFhzT2E5ZlIzT1FDQWVxSWdkYU4rRzNHZUV0NTZSMDFHMGpVWHFLcUFYN25LS1NyVWEybmY2L2REMi94ZENsQnR1d3V6dExzd1Mwc1BwR3BGVnBwdTZ6eFNrU0UyZjVjRkFLampYSVZzQ3dUTUVORDdvcEp6ZHVyT3BBOElWcWlUVm1WdDBaMUpIMnJENFQzK0xnVUFVTWQ1dGdWeWlEQlFMUUVkcmhabUpPdHdzZDNmWlFBK2sxV1VwMi9UMS9pN0RBQkFIVmZXMElKRGhJSHFDZGh3dGVSQXFwWWQyT1R2TWdDZlczWmdrNVljU1BWM0dRQ0FPc3hWV0NpSmJZRkFkUVZzdUZxUS9vZS9Td0JxRFAvZUFRQytaSGk2QlJLdWdPb0kySENWNmNqMWR3bEFqZUhmT3dEQWx3eW5VNUprdGRGRUNhaU9nQXhYTHJlaExHZWV2OHNBYWt5V00wOHV0K0h2TWdBQWRWUlpRd3UyQlFMVkU1RGhLc2hpbGFFNmNUd1hVQ21HM0FxeUJPUzNLd0FnQUpROWMwVzNRS0I2K0drTkFBQ2dublBaQzlrU0NKaUFjQVVBQUZEUEdZV0ZyRm9CSmlCY0FRQUExSE91d2tLZXR3Sk1RTGdDQUFDbzV3eUhROWF3TUgrWEFRUTh3aFVBQUVBOTU3TGJPZU1LTUFIaENnQUFvSjR6SEhhMkJRSW1JRndCQUFEVWN5NjdYVUUyd2hWUVhZUXJBQUNBZXM1bGQ3QXRFREFCNFFvQUFLQ2VNK3hzQ3dUTVFMZ0NBQUNvNTJob0FaaURjQVVBQUZEUDBkQUNNQWZoQ2dBQW9KNHpIRHh6QlppQmNBVUFBRkRQR1U2bnJEYWJ2OHNBQWg3aENnQUFvQjV6RlJaS0VxM1lBUk1RcmdBQUFPb3h3MjZYSko2NUFreEF1QUlBQUtqSFhFZkNGYzljQWRWSHVBSUFBS2pIV0xrQ3pFTzRBZ0FBcU1jTWgwT1NhR2dCbUlCd0JRQUFVSThaUlVXU0pHdG9xSjhyQVFKZnNMOExBQUJVdFBuQUNtM0lURlJHL2hhRmh6VFVqdXcvL0YwUzZyQjJNWDFrTDg1VGZHUW45WXdmcHM2TkIvcTdKTlFndzNsazVTb3N6TStWQUlHUGNBVUF0Y3o4alMvSTVTNVJ1eFd0b2tVQUFDQUFTVVJCVk5oVE5Mak41WXFQNnVqdmtsQVBaT1J0VlViK0ZxMUxYNlJOQjVicG9tNTMrYnNrMUJEUHloWGhDcWcyd2hVQTFDS2ZyM3RjYmFKN2EyRHJTL3hkQ3VxWitLaU9pby9xcUZPYWo5REtYWE0wSitVcGpVbjRwNy9MUWcwd25FNUpraldVY0FWVUY4OWNBVUF0TVgvakMyb1QzWXRnQmI4YjFHYU1XalRzcG05Uy8rUHZVbEFEV0xrQ3pFTzRBb0JhWVBPQkZUTGNMZzFzZmFtL1N3RWtTWVBiakpIVFZhZ3RCMWY1dXhUNDJKOHJWelMwQUtxTGNBVUF0Y0NHekVTMWplbmo3ektBY3RySDlOWDZ6RVIvbHdFZjh6UzBzTEZ5QlZRWDRRb0Fhb0dNL0MyS2orems3ektBY3VLak9pa2piNHUveTRDUC9kbUtuWEFGVkJmaENnQnFnZkNRS0xvQ290WnBIdFZadHBCSWY1Y0JIek1jUjdZRjhzd1ZVRzJFS3dDb0JYWmtyL1YzQ2NBeGNjWmEzZWN1VzdrS0QvZHpKVURnSTF3QkFBRFVZeTZuVTVhZ0lIK1hBZFFKaENzQUFJQjZ6RjNrWkVzZ1lCTENGUUFBUUQxbUZCWEpFa0liZHNBTWhDc0FBSUI2ekYzaWtpVWsyTjlsQUhVQzRRb0FBS0FlYzVjVXl4b2M0dTh5Z0RxQmNPVm5UY0tpMUMrbXZaclpHc25pdy90WVpTbjNCMUpVc0UwWHR6eVZyd1lBb0Y0emlrdFl1UUpNd25lU2x3WTE3cVE3dTEzb2VmL1Z6ZDlyMllGTlZaN3Y5TGh1dXI3OVdaS2tZcmRMOC9lczFzd2R2MVM3enI5NnJQZmYxTE5SYTBsU1RuR2hKcTU0M2ZSNytFdlhxQmE2dS92L3MzZmY0VkZXYVFPSGZ6UHB2VmVTUUFJSkpmUWVpaFRwaUJSQlVFRmg3WXVLaW9wMVZSVDdpcTZGejRZb3NCWUVSRng2NzZGRENDRUpJU1FocEpCZUo1bGs1dnNqWnN5a3ppUVRRdUM1cjh2THZPOTcyb3hFNXBsenpuTW04ci9rVTJ4UFBVdHhlV21EZFVaN2QyZE80RzA0bUZ2amJHbkxqL0dtZjgrRkVFS0kxa0JicGtaaEpoOEpoVEFGbWJtcXhrSmhSbnQ3cnpxZkt4VktySlVXdW4vTUZYV25MaDNtMlFWL1c3ZDYrK3ZnNEszWGQ1b3ExL2hCMzhMTUZFcitHVElHVHlzbjVnVU41OXNCajlIYkpiRGVPaDVXanZ3amFBUU81dFlBVFBYcnp3aXYwT3N4WENHRUVPS0dveTJUbVNzaFRFVitrNnBvYisvRmdvNFQ4TEJ5Wk5IcDFTUVdaVFM2clJBSEg1NE1HWWNXTGI4bUhtWnRZamdhdExXV3ErcDhibEtqK3pRRk4wdDdRaHg5cjN1L1VibFh5RkVYR1YxdnFsOS9BbXpkZGRjRlpjVkU1bDZwdDg2MWtqeStqZHZKRXlIamRQY2U3VENLQzduSnBLaHlqQjZERUVJSTBacHAxV29Vc3VkS0NKT1E0T292blJ4OWVidjdMTXdVRlpONUw0Vk80YmxUS3lrc0t6RzZMVHN6SzU3clBFblgxcjF0aDJDbVVQSnp3aUc5Y280V05uaFlPZXF1YzlWRlhDbk9hc0tyYUxyT1RuNHM3SFRIZGU5M1NlUTZqbWRkTXFxT3Q3VXpNd0lHNnQzN01tWWJKUnAxZzNWM3BwMmpqMnQ3d3R5REFiQlNXdkJVeHdtOGZPYS90WVRBUWdnaHhNMUxVMWFHMGx3K0VncGhDcklzOEM4WDhxNFNVV1hXeU52YW1ZV2RKalVxMmNIOGtIRjZRVk44WVRycmtvN1dLQmRjWTlhcS9oa1g4VGN6aFpLbk8wN0FVdm4zWHdZNzBpSTRrNU5nY0J0Zlg5eXVGeno3MkRqVHhzYlZwT01VUWdnaGJuUmF0VnFXQlFwaEl2S2JWTVVuRi83SEozM200bXhoQzBBdmwzYk1iRHVveG94VGZlN3lINkNiRFFISUwxUHhYdVFHU2pWbE5jcDJkbXlqZDMwcSszSWpSOTU4U2pWbHRTNW5iQ29sQ3IzQXlGZ1BCQTZqWTVYbGk4WGxwV3k1ZWhwdmEyZWoydG1jY29ycC9nT0p6RTNpaC9pOWxHazFScmRSWFVaSkhtVmFUWlBhRUVJSUlhNFhiVm1aTEFzVXdrUWt1S29pVjEzRUp4Zit4K3ZkWnVobXJHWUVoSEVoN3lxbkRRaDgrcmdHY1crN0licHJEVm8ranRwSWVrbnRTU29HdUhYUS9hd0ZqbWZGTldYNHplS05pRFZFNVNXYnZOMWVMdTM0VjlmcGphb2I1aDdNcERaOTlPN1ptRm55VWE4NWpSNVBxSk0vSC9TYzNlajZWVDE3OGdmaUM2K1pwQzBoaEJDaXVXbksxSmhaV2JYME1JUzRLY2l5d0dyTzVDU3c2ZXBKM2JVU0JXTzhlelJZejl2YW1XYzczYUYzaHRSM2NiczRYY2N5TlY4YkYveXFaQktNSzBnbHU3U3dDU08vTlhoYk8vTkV5UGlXSG9ZUVFnaHg4eWpYU0NwMklVeEVmcE5xOFdQOFBucTR0TVBiMnBtZkV3NnlMaW04d1RyWFN2TFlubktHTy8zNm9RQTJKcDlnMDlWVGRaWVBjdy9SdXo2V2VlUE5XdDFvbkN4c2VhM3JYZGlhV2VyZFZ4bVF3S0s2NnNzU1RibjhzVndyS1RHRUVFSzBIbHFOQnBUeWZic1FwaURCVlMxS05XVjhIUFVuU29XQ3VJSTBnK3FVYXpXc2lOOUxkUDVWQnJxRjhQMmwzZldXSCtBV3JIYzl6TE1MZlZ5REdqWGVuYW5uMkpaNkJvQW5Rc1pocnFqNVA4aXFzMlMyWnBZODNYRkNqVEs3MHlJYjFmLzFZR05teWIrNlRzZlh4cVhHczNtSHZ6UTZ3QXF3ZGVmVFBuTjExeDlmK0pQd3pJdE5IcWNRb3FhSEhucUloSVFFUm84ZXpRc3Z2TkRTdzlISnpjMWwrdlNLNWNuUFBmY2NZOGVPYmVFUjZmdnp6ei81K3V1djZkNjlPMisrK1NabVpuV2ZxeWhFVTJnMTVTZ2t1QkxDSkNTNHFrTjhZWHFqNmgzT2lPVndSbXk5WmR5dEhQUU9Ed1pxRFJvTWRTYjc3NldIdDNsMnhxS2VnNDBCTEpYbURQUHNVdU4rVEg0S2VlcmlSbytqdVZnb3pIZ2xkQ3BCOXA0dFBSUWhXcDJjbkJ4bXpacEZlWGs1TmpZMi9QcnJyMWhiVzdmMHNLNHJyVmFMUXRHWTNLOHQ2L2ZmZjZlNHVKanc4SEF1WDc1TSsvYnRXM3BJNG1hbDBVQXIvQjBSNGtZa3dSWHdaTWc0MnRwNUdGVFd6bHovUThrOWJRZlhTSzVRWFdHWml0Y2oxdWl1Si9qMmJsU0s5MXVScGRLYzV6dFBJdFRKdjZXSElrU3J0SDM3ZHNyTHl3RW9MaTVtMzc1OWpCa3pwb1ZIZFgzczNyMmJIVHQyNE9YbHhWTlBQZFhTd3pIYTJMRmorZTY3NytqYXRTc0JBUUV0UFJ4eEU5TnF0REp6SllTSlNIQkZ4Wks1OXZaZWphcnJaZTJFRjA3MWxza3YrM3MyeUZwcHdSanY3cnByTGJBOTlTemFCdmJwZEhNTzBKdmRPcHVUUUVweERnQ3grU202KzhsRldWZ29hODVjZVZnNTZ2WVlhZENTVXB4ZG8weEJtYXJHdlRlNnpXaTJWT3dOc1RPMzRwWFFhVFZTMWw4dHp0WjdMeFozbjRuV3lERldUd04vZitBd3B2a1BNS3FONmhhZFh0Mmsra0kwaHkxYnRnRGc3T3hNVGs0T216ZHZ2bVdDcTU5Ly9wbExseTR4YnR5NGxoNUtvOHlZTVlQcDA2ZTN5bGszMGNwb05DRExUb1V3Q1FtdXJyTlIzdDJ3TS84NzNlbkpyRXNzaTkzV1lMMlhRNmZxQlJUcnJ4eXJOVDM4TXlkL3FMWCsyOTFuNm1aLzh0VEZQSEY4ZWEzbGhuaDAwcnR1eWxsVVRlRm01Y0RyWGFmalgyV3ZHTUMyMUxOY0xjNW1idUF3M2IzZ2Frc3NHNk1weXpLdmwzZDJUNFMvZ3NpL2c4bUtmNWMxSXFtSHVQbEZSa2FTbUpnSXdPVEprL25oaHg4NGQrNGNWNjVjd2MvUHI0VkhKd3doZ1pXNEhtVFBsUkNtSThFVnNEWGx0QUZuVENrWTU5TURWMHQ3dmJ1SE1tSzQzTUQrckpMeWlnT0VsU2k0bzlvU1FrUDNPRGxiMk9sZFo1VVVHRlN2dGFvdHNEcVpIYzlYc2R1WjVOZTNoVWJWc3RTYW1qT0xRdFJuOCtiTkFBUUZCVEZ0MmpSKyt1a25Ta3RMMmJKbEN3ODk5RkNqMml3cks4UGN2T0cvT3RScU5SWVdjaWlwRUsyQzdMa1N3bVFrdUFKMk5aQWx6MXloNU1tUThUVUNLNENqbVJjNWVDMmFNbTE1Zy8wTTl1aUlsN1grRWtKUGEwZUR4dWhpV1MyNEtyMCt3ZFhQQ1lkSUxzNHllYnZ0N0R5NHE1NWxlTDhrSE9LNXpwTjAxekg1S1h4NC9vOWFseWpPUC80ZEplWEd6ZHkwc1hYbHpXNTM2NjYvaU5uS3FleDRvOW9RNGtaV1hGek0zcjE3QVJnMWFoUzJ0cllNR2pTSVBYdjJzRzNiTnViTm0xZG45cmw5Ky9ieDFsdHZBYkJ5NVVyeTh2TDQrdXV2aVk2T1JxVlNzWDc5ZXV6dDdmbnNzOC80NDQ4LzhQVDBaUFhxMWV6YXRZdWZmLzZaeE1SRTJyWnR5MWRmZlZWcit5ZFBubVRObWpYRXhNUlFYRnlNajQ4UHQ5OStPek5tek5BRlpGZXVYR0hldkhrQXpKdzVzOTVnOExISEhpTXVMbzVCZ3dZeGQrNWNIbm5rRWIzblc3WnMwUzJQQlBqamp6K3dzYkdwMFk1V3EyWFRwazFzMnJSSk4rTlhHWmdPR3phc1J2bnE3NU9GaFFXclY2OG1QRHljbkp3Y3ZMMjltVGh4SWxPbVRFSDUxNnpBdG0zYitQUFBQMGxJU0VDajBSQVlHTWlNR1RNWU9uUm9qZllyMzE4Zkh4OSsvUEhIR3MvUG5Udkg5dTNiaVl5TUpDMHREYlZhalp1Ykc3MTY5ZUxlZSsvRjE5ZTN6dmRNaUtxMEdvM01YQWxoSWhKY05jRE96SW9YUTZmUXRZNkVDbVlLQlMrRlRxRk1VODVuTVZ0cTNiY0VZS1cwNElIQW1uODVleGdRWENsUjRHcjFkMkNuMHFqcjdNZlV6dVlrRUpXWGJIRDVsN3BNMGYxOFBPc1MyMVBQMWxvdXQ3U0lNVDUvN3owcjArZ0hwd2N6b3VtWjJvNVIzdDJJelUvaHpZZzFkYVpienlvcE1Eb1ZlL1hFSlBsbHhXUmVwNEJWaU90aHo1NDlxRlFxRkFvRkkwZU9CQ3FDckQxNzlwQ2RuVTE0ZURpREJnMXFzSjNFeEVTV0xGbENVVkdSTGtDb3pjNmRPM252dmZjQTZpMjNaczBhdnY3NjZ4cDlmUC85OTBSSFIvUG1tMjhDNE9mblI0OGVQVGh6NWd5N2QrL213UWNmckhXSlhIeDhQSEZ4RlNzUEpreW9lY1NFb1RRYURXKzg4UWFIRGgzU3UzLysvSG5Pbno5UFptWW0wNlpOcTdQKzFhdFhlZSs5OThqTy9ucy9hMkppSXN1V0xlUFNwVXM4OTl4emZQREJCMnpmdmwydlhsUlVGSXNYTCticHA1OW00c1NKQm85My9mcjFmUG5sbDdwcnBWS0pScU1oUFQyZHJWdTNjdURBQVpZdVhVcGdZS0RCYllwYm1FYUxRdlpjQ1dFU0VselZJOURPa3hlNlRNYTd5bXhUaWlvSEgydG4zZldzdG9QeHNLb0lrRDd1ZlQvL2p2cVQ2UHlyTmRxYTJYWVFibFlPTmU2N1dUcWdSRkZ2MGdoUGEwZTlCQkNwZnlXeXVCSDFkK3VnK3ptakpML09jaEc1aWR4LytJdDYyL29oZmkrdVZ2YjhPMm9qUmVXbEpodWpFTGVDeWlXQlBYdjJ4TTJ0WW9sdDM3NTlkWWt0dG16WllsQnc5ZjMzMzlPaFF3Y1dMbHlJcjY4dmlZbUpXRmxaNlpVcExTM2xtMisrWWZMa3ljeWRPeGRiVzF2ZHpFOVZrWkdSN055NWs1a3paM0xublhmaTR1SkNkSFEwUzVjdUpURXhrVU9IRG5IaXhBbjY5S2xZUGoxaHdnVE9uRGxEZW5vNkVSRVJkTy9ldlVhYmxjR0twNmNuL2ZyMVE2bFU2dTQ5K3VpanVvUVdDeGN1clBkMS92TExMK1RrNVBETU04OHdkT2hRek0zTk9YejRNSjk4OGduRnhjVXNYNzZjc1dQSFltZG5WMnY5RHovOGtBNGRPdkQ0NDQvajd1NU9iR3dzbjM3NktZbUppV3pkdWxVMzFxbFRwekpyMWl6TXpjMDVjZUlFbjM3NktZV0ZoWHp6elRlTUdqV3F4bnRibC96OGZEdzlQYm5ycnJzWU9IQWczdDdlbEphV2N1alFJWll1WFVwaFlTSExsaTNqZ3c4K01LZzlJZVFRWVNGTVEzNlQ2akRLcXh2djlieFhMN0RhbVhhTzFmSDc5Y281V2RqcWZ2YXdjbVJKajFsTWJxTy9KOGpQeHJYT2RPMW1DbVd0UVZkVlhsV0NPYWpJbG5jcktDaFQ4ZGE1dFEwR1ZsWm1GbGdyamZ1bmVxSU9DNlc1MFcxVS8wZUlHMFZpWWlKUlVWRUEzSDc3N2JyN1ptWm11bG1zOFBCd3NySWFYdktibHBiRzRzV0xkVXZNQWdJQ2F1eWx5c25KSVNBZ2dDZWVlQUo3ZTN1VVNpWHQycldyMGRiVnExZDU0SUVIZU9paGgvRDA5TVRDd29LdVhidnl4aHR2Nk1vY1BIaFE5L1BRb1VOeGRLejQ4bXJYcmwwMTJ0Tm9OTHI3NDhhTnEzZkdyQ0ZYcjE3bHJiZmVZc0tFQ1RnNE9HQmpZOFBJa1NONTdMSEhBQ2dwS2VINDhlTjExcmUwdEdUeDRzWDQrL3RqWTJPak8vaTNjclp0NjlhdGpCdzVrbi8rODUrNHVycmk2T2pJaUJFamVQenh4d0VvTEN6azdObmFaL3ByRXhZV3h2TGx5NWsyYlJxK3ZyNG9sVXFzcmEwWk9YS2tib2J0OU9uVEZCWVdOdll0RWJjYWphYWxSeURFVFVGbXJxcHh0TERoMFE2akdlUWVvbmQvZStwWnZvemRSbGkxKzhzdjdhYUhjenZDM0lPQmltQnBidEJ3T2pxMjRUOHhtMUNWcTNtb3crMllLLzcrUzcrb3ZCUmJNMHZkdGIrdEc5ZEs4dW9jVTRDZHU5NTFiV25VYjJVckJ2Nnp5VzBzN0hSSGs5dVl1ditqSnJjaGhDbFV6bHBaV2xyVzJNc3phdFFvMXExYmgwYWpZZHUyYmN5YU5hdmV0aVpPbkZqbmJFMVZkOTk5ZDRObG5KeWNtREZqUm8zNy92NytkT2pRZ1lzWEwrck5lRmxZV0RCNjlHaldybDNMdm4zN2VPS0pKL1NTYVp3OGVaTE16RXlVU2lYang0OXZzUC82aElXRjBhMWJ0eHIzaHcwYnh0S2xTd0Zxblkyck5IMzY5QnFKUHZ6OC9BZ09EaVltSmdhQUJ4NTRvRWE5Z1FNSDZuNitjdVVLL2ZyMU0yaTh3Y0hCZFQ2cmZCMWFyWmJVMUZRNWZGZzBUS0ZvOEVnWUlZUmhaT2FxaWpEM1lQN1RaMTZOd09xWHhFTjhXVWU2ZEZXNW1nK2lOdkRmaEFONkMvdkMzSVA1c05jY2ZHMWM5RkttbDJuTCtUUjZrMTRiSFIzcjMzUmMvWURqK0FheUV3b2hibDFsWldYczJMRURnRUdEQm1GcmE2djNQRGc0V0hjZ2JkVWtEM1dwYlNsZWJXb0xUS29MRFEydE00TmdtellWNTlsVm4ybXAzSWVVbjUvUHNXUEg5SjVWTHY4Yk1HQUE3dTc2WDBJWnEwZVBIclhldDdPenc5blp1ZGF4VmRXaFE0ZGE3M3Q2ZWdJVmdXVnRDU2Fjbkp4MDcwbGpacG5VYWpVeE1USHMycldMMWF0WDg5RkhIL0g5OTkvcm5oY1hHNWFSVmdnaGhHbkl6QlhnWSszTVA5cVBwSzlya043OU1tMUZrb3A5NlZFTnRyRW04UWhKaFprczZEUkJ0MFRNejhhVkQzdk40YjNJMzltWEhzVnRucDFabDNTVW81a1hVWldyc1RhcktCZmk0Rk52MjBIMm5uclg4UVdtRGE3TUZVb2NMV3hyelVEWTNibHRnOHNXNitKcjQxTGozS3lHRktpTE9aMlRZRlNkcThYWlJoOGliSzR3MDh2Y21GbGFnRXIyZFltYndKRWpSOGpKcWRpWEdSb2FXdXRzUzY5ZXZVaE1UQ1E1T1ptSWlJaDZBeU1QRDQ4Nm4xVnlkSFEwYUs5UWZUTmdscFlWcy9tYWFrdVQvUDM5NmRhdEd4RVJFZXpjdVpPd3NEQ2dJbWlvWEVKb1RDSUlVNDZ0S2hlWDJzL0txOHhLV0xudnJhNzIxV3AxdmUxWGw1bVp5ZkxseTltM2J4OHFsUnpUSUpwSUFjak1sUkFtY2NzSFY3UGJEV1d5WDEvTUZmcFpjbEpWdVh3VTlRZHhCV2tHdDNVa001WnJaMzdtMWE1MzRmelhYaXkxcG93MFZRN0xZcmRoWTI3Sm1zUWpBQ1FVWGFPalE4VzNtTUgxQkZkV1NndTltU3VWUm0yU1pZSG1DaVU5WGRveHlMMGpBOXc3c1BucWFWWmQzbyt5V2phdVdXMGIzdkJlbDU0dTdlanBVblBmUlgzaUN0STRmV3FsVVhVV252elI2R3lCQWJidWZOcG5ydTc2bTRzN0NNKzhhRlFiUXR5SUtwY0VBbnp4UmYxSll5ckwxeGRjV1Z0YjEvbk1tREpOTVhIaVJDSWlJamg4K0RERnhjWFkyTml3Yjk4K1NrcEs4UER3TUhncDNjMGlPenViSjU1NGdveU1ER3h0YlJrL2ZqeWRPblhDeDhjSEx5OHY4dlB6ZWVLSkoxcDZtS0kxVVNna3VCTENSRzc1WllFS0ZEVUNxME1aTVN3OCtZTlJnVldsdUlJMEZwMWF4ZFhpYkVvMVpTeUpYRTk2U1I0cWpacDNJdGZyenNOS0tMeW1xMk5uYm9XZmpXdXQ3UVU3ZU90bENvek5UekZ5anFZbWUzTnJmZ2lienl1aDB4amhGWXF0bVJVMmYrMEJzMUJJS2xZaFdxdU1qSXg2a3k3VVp0KytmVGQ4MG9QYmJyc05Cd2NIU2t0TE9YRGdBUEQza3NEeDQ4YzNLWkZGYS9UTEw3K1FrWkdCblowZFgzMzFGYzgrK3l3VEpreWdWNjllK1ByNnl0NFpZVFNGVW9sV0Vsb0lZUkszL016VlR3a0g2T3NXUklDdE8vbGx4WHdYdDV1OTZlZHJsQnZxMFltNGdqUVNDcSt4SW42djduNWNmbXFOc3VrbGVieDA1cjhFMlhrU201OVNhNy9SZVNtTThmNTdqWDhmMXlDdUpOZk0zTlhEcGEzZTlmbmNLd2EvTmdCWFMzdjZ1Z2JoWS9QM2toVnpoUkp6TS8wbFBPNS9MZjB6VjBwd0pVUnJ0WFhyVnQzU3NpKysrSUtRa0pBNnkyN1pzb1YvLy92ZmxKU1VzR2ZQSHBNc3JXc3VsWWt0MXExYng2NWR1K2pSb3dkbno1NUZxVlF5YnR5NE91dFZadW96WnJsZGF4QVJFUUZVTE8vMDl2YXU4ZnpTcFV2WGUwaWlsVk9ZVzZBdEsydnBZUWh4VTdqbGc2c3lyWVpQTHZ5UHlYNzlXSDVwTjNucW1wdC8vV3pkZUxyVFJKUW91RlNRenM2MENEWmRQVlZ2dTNrTjdCMnFtdVFDSU13amhBM0pOYjl4N3VXaWZ3QmtaRTdEd1ZVSGUyLzZ1Z1hSMTdVOTdlMjlHaXhmcnRYb1huZjFtYXVGcDM3a2FwSGh5eEIvR3J4QTkvTzIxRE44SDdmSDRMcEF2ZWQ5MWVYRFhyT05ybWRSTFJYN2crMUhjbSs3SVViM1hac1ZsL1p3cXRwL1gxTjRhZmlmS0Nwbk1YWC9xcHpWclBpM3VkS3laa1hSS3J5NTgvYUdDOVZEcTlYcXpsTnEyN1p0dllFVndQRGh3MW0yYkJsRlJVVnMzcno1aGc2dW9HSnA0THAxNnpoNThpU2JObTFDcTlVeVlNQ0FldmVFVmU2Vnlzakl1RjdEdkM3S3l5dFdRT1RsMWN3eXExS3BXTE5temZVZWttamxGT1ptRWx3SllTSzNmSEFGRUY5NGpVK3FaZkNyYWxiYlFicWxlVUgybnB6SmNXeHluMW1sQlNRVlplSnZXN0hKT2NUQkZ6ZExlektySkpWd3M3UW5xRXB3cE5Lb2ljcExyclBOWVo1ZGVDQndHQzZXRGFkTjFxQWxNamVKQStuUkhNNklJYitzSXJpeU5kZWYwY29xS1RCNlAxT2xNbzJtMFhXTjRXZGI5MFp4UTFVZUJHMEtkdWJOcy8vRTBzeW1XZG9WTjRjelo4NlFrbEl4VXo1bXpKZ0d5MXRiV3pOaXhBais5Ny8vRVIwZFRYeDhQSUdCZ1EzV2F5a0JBUUYwN2RxVmMrZk9zWGJ0V3FEaFJCWUJBUUZFUlVWeCt2UnBqaDQ5U3E5ZXZVaEtTaUlnSUtCRzJ2VFdwR1BIanNURnhYSDI3RmxXcjE3TjVNbVRzYlcxNWNLRkN5eGJ0dXlHWCtZcGJqd0tNM01Kcm9Rd2tWdHJvWG9qQk5pNk04aTlvKzY2c0t5RXRVbEhUTkoyMWRrckJkUTRRMnVRUjBlcXBwYzRrMzFadDJlck5vNFdOZ1lGVmdWbEt2NXhaQm4vT3ZzcjIxTFA2QUlyMEQ4VUdTcGVyeERpeGxlWnlFS3BWT29kSEZ5ZkNSTW02SDQySkMxN1M2c2NyMHFsd3QzZG5mNzkrOWRiZnVMRWlTZ1VDalFhRGErODhnb1RKa3pnMFVjZlJhMXUvaTk5bXRPOTk5NkxrMU5GdHRNVksxWXdkZXBVeG8wYng0SUZDN2gyN1JwUFAvMTBDNDlRdERZS0MzTzA1UkpjQ1dFS3JmZXJPeE54dGJTdjk1eXBNVDQ5OUFLY3FMd3JkSGR1VzJmNTZsS0xzNG12a3J5aXF1TlpjVXhxMDBkM1Bkd3JsRCt2bnRSZEQvUHNvbGYrV0daY3ZYMWwxSEVROGVYQ2F6aGEyT0JxYVE5VUxJWE1WUmZWV3RiQjR1L1pFYlcySEhVOXdkeU5Za25rT2tvMU44NDRFK3I0N3kxRWN5a3NMTlFsZXVqZHUzZTlhYityQ2drSm9YMzc5c1RGeGJGanh3NGVldWloT3MraHVoRU1IandZeFYrSG5ScVN5S0p6NTg0c1hyeVlsU3RYRWg4Zmo3bTVPY0hCd2ExNjFnckF5OHVMenovL25COS8vSkhqeDQrVGw1ZUhpNHNMWVdGaHpKa3poNnlzbXZ0M2hhaVB3c3djVFduci90SkJpQnVGUXR0SzB3cE4zZitSU2RvSmN3L2hoYzUzbXFTdDJteTZlb3B2NG5iVytrd0JmTjMvVVYweUNZRFh6djdDdWR3azJ0dDc4Vkd2T2JyN2FtMDU4dzUvU1dGNTNUTkp3UTdlZk5Cek5nRFhTdkxZbHg3RjN2VHpKQlZsOG5iM21ZUTYrUU9Rb3k1aTNwRXZhMjNqelc1MzA5MjU0b0RSVkZVdWp4Lzd4cWpYdTM3b2M3cWY2M3Z0VFRIWnJ4OXpBNGZwcnU4NStLbFJ5dy9kclJ4MHl6d0x5MHRhemV4YzFmZFczSHplM0hrN3I5OXUrdCtYbThtZVBYdFlzbVFKU3FXU2xTdFg2ZzdvRmMxTC9temUvTTdNdnBleXZEejYvUEZuU3c5RmlGYXZkWDk5MThwcGdkMXA1NWdSRUthN045Vy9QK2R5azVqbzIxdXY3TEhNdUhvREs0QjBWUjQ3VWlQWWt4NUpwSkZaQlN2NTJEanJmcjVXa3R1b05wcGJZdUUxZHFkRjZxN0x0TVpsQXZ1czd6OTBCejJ2U3pyS3lzdjdURG8rSVVUeitQMzMzd0hvMTYrZkJGWkNtSkNadFRXbDEyVFZoUkNtY01zSFZ4cHQ3VWtYTEpYbWV1ZExsV25MRGZvUXIwU0JwZEx3dDNWWDJqbW1CNFRwZXVydEVrZy8xL2JjNXRsWnI5ek8xSWdHMjhwVkYvRkY3RmFEKzY3T1FtR0dXNVZadEF4VlBsQnhMbGIxOFJpaXJaMEhFM3g3R1ZTMm9leUxWWjNLdnR3czJmaUVFRGV1TTJmT0VCbFo4YVhLakJrelduZzBRdHhjbE5iV2FFcFVMVDBNSVc0S3QzeHdGWjU1a1hzT2ZxcDN6OG5DbHMvNnpzUEJ2R0wvVVlsR3pWUEhWNUJ1d0V6T1BXMEhjM2VWbWFqcUtkZXJTMVhsY2lZbmdaNVY5bkU5MytWT3pCUi83eVZJTHM3aVpIYThRYStuS2J4dG5QVUN5aFJWUlFwMlYwdDdIbTV2Zkpyb1VDYy9RcDM4RENwYlczQmxxVFRIMXN6MHFjV3I3cUd6TnJQQXVWb1NqNmJTUXAxNzJvUVFoa3RJU01ERnhZVUxGeTd3MFVjVlM4SER3c0xvMGFOSEF6V0ZFTVpRV2xtaEtXa2RTK1NGdU5IZDhzRlZiUjd1Y0xzdXNBTDQ2ZkpCZ3dJckYwczdKdnYxMVYwbkYyZHhMS3YrSkJRQXZ5WWMwZ3V1cXA4MXRUSDVoQ0hEYnJMcVoyTEZGN1RzRW9GUjN0MGFGZFFaWTRKdkw0Tm4xd3hWVkY3Q2ZZYytNMm1iUXR5SzNuampEYTVjK1h1SnM1K2ZId3NYTG16QkVRbHhjekt6dGFXOFNMNFVGTUlVSkxpcVpvQmJCd1pYU2IwZVY1Qm1jSER6ZVBBWXJKUi9aOXBhazJoWXl2YW92R1RPNWlUcUVrbFVkYTBrajUycDV3eHFwNmxDcW1WTnZGeVlYbXU1L0RJVnF2TFNKdlZsYjI2TlRUUE1TZ2toYmg3ZTN0NmtwNmRqYTJ2TGJiZmR4cng1ODdDM3QyL3BZUWx4MHpHemQ2QmN6a2NUd2lRa3VLckN6c3lLUnp1TTFydDNPQ01HRFEwblZCenIwNE4rcnUxMTF4ZnlyckkzL2J6QmZmK2NjTERXNE9ybmhFUDFubTFsU2lFT1BycWY4OHVLeVNqSnI3WGN6d2tIamRvalZadUgyOTl1OGhrakljVE41ZDEzMzIzcElRaHhTekMzdDBPclZxUFZhRkEwY01TQkVLSitFbHhWTWQ2M1Y0MURlR2UzRzhwd3IxQTJKQjFqVDNwa3JVa3R1anI1ODFDVjVXdGwybksrdXJqZHFMNDlyQjFydlgrOTl1NDRXZGdTYVA5MzlxMXpPWTNMTm1oS08xSWpPSFF0dXRIMUxaWG0zTmR1cUZISk9LNlY1UEZGek5ZbW5WWFZLczgyRUVJSWNjc3lzL3ZySE16Y1hDeGNYRnA0TkVLMGJoSmNWZkZiMGhFdUY2WnpkOEFnZ2gyOGRmZjliRnlaSHpLV2U5c05ZV1B5Q2JhbW5LYm9yMlZ4N2UyOWVMSExGTXlySktENC90SWVMaHZ4NGJ5RHZUZnpnOGZXK3V6WlRoTjUvdFFxcmhabk4vSlZHYWFmYTN1OVpCYm5jaE9idFQ5RGxHcktLTlUwN3NUNElIdFBGblNjUUlDdHUrNWVpVWJOc3RqdFBCWThXcGVLZldmYU9meHNYSFVIU1h0WU9mSnExMm44bkhDSTlVbEhEWnExRkVJSUlWb3pjeWNuQU1xeXN5VzRFcUtKWk82M211TlpsM2poOUNyZU9yZVc2UHlyZXM5Y0xPMjRQL0Eydmhud0dQY0hEaVBNUFppM3VzL0V6dHhLVjJiL3RRdEdMWmx6c2JUanBkQXBkYVp2dHpXejRwWFFhWHA5TklmKzdoMzByczlrSnpScmY4MUZpWUlaQVFONXYrZHN2Y0RxYW5FMkw1eGFYV09wWm01cEVhK2UvWVY5NlZHNmUrWUtNMmEzRzhyU1BnL1F4Y0JzaDBJSUlVUnJaZUhxQ2tCcFprWUxqMFNJMWs5bXJ1cHdNanVlazlueDlIWUpaRmJid1hveldiWm1sa3oxNjFlanp1bnN5L3duZXBQQmZUaFoyUEptdDd0eHRkVGZvRjFRcHNMZTNGcDM3V3Zqd3VKdU0za2o0bGZ5eTB4L0RvV3JwVDI5WFFKMTE0bEZHU1FYWjVtOG4rYld3N2t0RHdRTkk5Qk8vM0RSSTVteC9DZDZNOFYxSk9Fb0hsOU1hZ0FBSUFCSlJFRlUwNWF6TlBwL3hPU25NRGRvR09aL1pXc01zSFZuU2ZkWkhNcUlZVlg4UGxKVU9jMytHb1FRUW9qcnpkS3Q0c3ZJMGd3SnJvUm9LZ211R2xBWlpQVjFiYytzdG9OcXBDdXZWSzdWc1A3S01ZTU9HZ1p3dExCaGNmZTc4YmQxMDd0L1B2Y0s3MGR0WUVuM1dmaFZlUlprNzhuaTdqTjVQZUpYOHRURmpYOUJ0UmpqMDEzdlhLMzk2UmRNMm41ekM3VHo0UDdBWWZSMGFhZDN2MVJUeG44dkgyQkQ4bkdEMnZuZjFaTmN5RXZtMlU1MzRHdno5N0tJUWU0aERIRHJ3SzYwYzZ4UE9pcEJsaEJDaUp1S2hWdkY1dzExVm1ZTGowU0kxaytXQlJyb2RIWThlOUlpNjh6Y1o2WlE4bWEzR1N6cFBvcytya0gxdHVWaWFjZGIzV2ZxTFZ1RGluT3gzajMvTzNucVl0NkpYRTlobWY2QmZ1M3NQSGkzeDcxNlFaZWh6S3FkblZYSlNtbkJXSitldW1zTld2WVprZVd3SmZuYXVMQ2c0d1ErNm4xL2pjRHFkRTRDQzA1OGIzQmdWU211SUkxblR2N0F4dVFUZXZ1dHpCUktSbnQzNS9OK0QvSjg1enRsdWFBUVFvaWJoaTY0eW14OXExYUV1TkhJekZVRHpCUktobmgwWWxiYndYaGJPelZZdm91VEgxMmMvRWdzeW1CZDBsSDJwMGZwZlVnUHRQUGdsZEJwdUZrNTZOWExMTWxuY2NSYUN2NWE5cGVpeXVIOTh4dDR0ZXMwdmYxWXZqWXVmTmh6TnAvRmJPWlFSb3pCcjhISHhsbDNYYWI1TzBDYzR0Y1Bad3RiM2ZYUnpJdWtsK1RWMjk2OG9PSE1DYnpOb0w3cllsNUhzTmNRSlFyNnVyVm52Rzh2ZWppM3JaS0NvMEtPdW9qbGNidlpmeTJxMXZxR0tOV1VzZnpTYmc1ZWkrYmhEcmZyelZZcVVURElQWVJCN2lFa0ZXV3lNeldDQTljdWtGbGEwT2oraEJCQ2lKYWt0TFRFek42ZVVwbTVFcUxKSkxpcWc1T0ZMV044dWpQT3AyZU5QVkZRc1MvcC8ySzMwOGJXbFZsdEIrTldyVXlBclR0UGhJd2xMaitWSzMvdFgrcm4ycDVuTzkraHkxUlg2VnBKSHErZC9ZWDBrbHk5K3hHNWlieDcvbmRlRHAyS1JaVmd4TnJNZ3VjNzM4bVdsTlA4R0w5UHQ1ZklYR0ZHVDVkMjVLcUxLQ3hUVVZ4ZWlyMjVOWlA5K3VGVUpZQ3FUTy91YW1uUFpMKytlbjMrY2FYaG1SNXpoVm1qZzZQR2NyZHlZSmhuRjhiNjlNRERxbWJhK25LdGh1MnBFYXlLMzBkaGVVa3RMUmd2T3Y4cXo1OWF5U2p2N3R6WGJvamVld2pnYit2RzNLRGhQQkEwbktqY0t4ekxpdU40MWlXdUZNbGZUa0lJSVZvWFN6ZDMxSm55OTVjUVRTWEJWUlYyNWxZTWRBdG1pRWNudWprSDZPMURxbFNxS2VPM3BIRFdKWVZUcnRVUWxaZk12dlFvSnJYcHd6VC8vdGlhL1ozVmIyMVNPRmVLczFDaTRKNTJnNW5tUDBBdjNUbEFtaXFYMTg3K3dyVTZab3RPWjEvbXZjamZXZFJsY28yTWd1TjhldExmclFQZlhOekprY3hZTkZvTmk3cE0xa3NMWDV1NGdsUUFGblFjajQyWnBlNysyWndFb3ZLUzYzK1RycU1POXQ3MGMydFBmN2NPdExQenFMVk1tVmJEbnJSSWZrczZRcG9xdDlZeVRhRUZ0cWVlWlY5NkZCUGI5R0tLWDM4Y3FpUWJBVkR3OTR6bEE0SER5Q290SUNvM21YM1hvamlhZWRIa1l4STNwM1l1UFZwNkNFTFVTdjVzM2hvczNGeFJTN1pBSVpyc2xnK3V1amtGME0wNWdPNHVBUVE3K05RSWZpcVZhY3Zaa1JyQmI0bEhhaXdCSzlXVXNUWXBuRzBwWjVnUkVNWjQzNTZrcW5MNUxURWNiMnRubnUxMGgxNjJ3VXF4K1NtOGUvNTNza3NMNngzanlleDQvblgyVjE0S25WSmo5c1RWMHA1L2hvemgzTEVrQ3NwVXBLdHk5Wkl4VktlbDRuRGVyazcrZEhkdXE3dXZRY3VLUzN2cUhVZWx6U21uT2RiRW9HRzhieS82dWJhdjlabWwwcHlQZTk5UEd4dlhPdXVydGVYc1REM0h1cVR3T2dOVFV5clJxRm1YZEpSTlYwOHgxcnNIRTl2MHJuVUdEU3IrbXd6MjZNaVdsTlBOUGk1eDh5aFc1NU9hSDRlM1ErMi9GMEswaEpUOFdGVHErditPRWpjSFN6ZDNpaTdGdGZRd2hHajFidm5nYWs3Z2JiVUdQcFZVNVdyMnBFZnlXMUk0bVNYNTliYVZYNlppK2FYZC9KbDhFaHR6U3l5Vlpyelg4OTRhQVJIQWdXc1grQ3htaThHSDVFYm5YK1dGVTZ0NHBldTBHb2t3dm9qWnF0dXJsYXJLcVRlNCt1L2xBOFRtVjh4Y3JVczZ5alQvL2dCc1N6bER2SUVISDE4cHl1UlU5bVdEeXRhbGJ4MkJGVlFFcTJzU2ovQjB4d2sxbm1XV0ZyQW5MWkpOVjArUjFRTDduRlRsYWpZa0gyZGo4Z2tHdWdjejJxY0gzWjBEYWdUbHU5TWlPWmViZE4zSEoxb3ZiL3NPcEJaY2xPQkszRkJTOHkvaTdkQ2g0WUtpMWJQeTlTVnoxMDYwV2kwS1JlMWZOQXNoR25iTEIxZHJrNDd3WXBjcE5lN0hGYVN4TGVVcys2NmRSMVd1TnFyTjlKSmMrR3ZienlmUm0vVDJUSlZyTmZ5VWNKQzFTZUZHanpXOUpJOUZwMWJ6WUllUmpQTHFCc0RPdEhPRVY1bEZPcDE5R1R0eks4d1ZaaWdWQ3JSYUtDNHY0VXBSRnJ2VEl2VU9SbDU1ZVI5dVZ2YUVPUHF5NHRKZW84ZlRuUGFtbjZlblN6dUdlM2FoVkZQRzBjeUw3RW83eCtuc3kxWFNnN1FjRFZvT1pjUndLQ01HZHlzSGhudUdNdGlqSSszc1BNZ3ZVN0VpM3JCWlFDRXFoWHFQSUNKbEJ6MTl4cmIwVUlUUXVaUjFnbDQrNDF0NkdPSTZzR25YRG0xNU9hV3BxVmo1K0xUMGNJUm90UlJhcmZaRytLeHF0S243UHpKWlc1LzJtVXVBclR1WEN0SUp6NHpsU0VZc2lVV21XM2M4MktNanozV2FSS29xaDQ4di9LbWJPV3FLQVc3QnpHbzdpRmZQL055a0JBN21Dak84Ylp4dnlDUU0xbVlXRFBIb3hPRnJNU1pMVWdIdzArQUZ1cVFpNjVLT3N2THlQcE8xN1dYdGhKT0ZMVEg1S1NacnM5TDZvYytadkUxeFkvbnp3bEk4N05veXdIOWFTdzlGQ0E0bHJDRkhsY0tFamsrMTlGREVkWkM1Y3ljUi8zaUFYci8raHRPQWdTMDlIQ0ZhTFFtdUFEOWJONHJMU3h0Yzl0Y1VZZTdCbk1xNmpFcGozQ3lZRUpVa3VMbzFyRHYzRHI2T25SZ1lJQUdXYURtSEV0ZVFsbitKcWFHTFdub280am9waW92ajZNaGhkUHJvWTd4bjNOM1N3eEdpMWJybGx3VUMxMlhXNW5CR2JMUDNJWVJvL2FaMWZabi9YZmlFZGVmZUpkQzFKOTRPSGZCeENHN3BZWWxiUUVwK0xLbjVGN21VZVFJYlMwY0pyRzR4TnUzYUFWQ2MwTFE5MVhYWm41ak1qdmdyeEdSbDQyaGx4WW1VOUdicFI3UStmWHc4eVNzcEljVFZoYkZCQVF6eWI5M0xVaVc0RWtLSUc4ekVUazl6TWVNb2tlbDdPWnIwTzlZV2Rsek9QdFBTd3hJM3NYWXVQVkdwQy9CMjZFQlAzL0cwZCt2VDBrTVMxNW5DekF4clB6K0tFeE5OM3ZiYkI0NVJYcTZobjY4bjkzWHRTSWliczhuN0VLMWJUR1lPTVZuWmJJNUxZRTlpTWk4UDd0dHdwUnVVQkZkQ0NIRUQ2dURlbnc3dS9WdDZHRUtJVzRoTnUwQUtZMkpNMnVaTHV3N1J5OXVEdTd2SURMeW9XNGliTXlGdXp0d1JITWpQNTJKNGJjOWgzaG9lMXRMRGFwVDZUNXNWUWdnaGhCQzNCTHRPblNpOEVJVkdiWnI5NFc4Zk9FWXZMd21zaEhGbWRRMmhpNGNyN3g0ODN0SkRhUlFKcm9RUVFnZ2hCSTY5ZW9OV1M4RzVpQ2EzdFQ4eG1YS05ocnRESmJBU3hyc250Q05GNmpJT0pWMXR1UEFOUm9JcklZUVFRZ2lCWTQrZUFPU2ZQZHZrdG5iRVg2R1BqMmVUMnhHM3JyNitudXlJdjlMU3d6Q2FCRmRDQ0NHRUVBSnJmMzhzM056SWoyaDZjQldUbFUySXE0c0pSaVZ1VlIzZFhJak96RzdwWVJoTmdpc2hoQkJDQ0FHQVk4K2VKcG01Y3JTeWtxeUFva2s2dWJsZ2IyWFowc013bWdSWFFnZ2hoQkFDQU1lZXZTbU12a0JaWGw2VDJwRnpySVFwdE1ZL1J4SmNDU0dFRUVJSUFGd0dEUVlnYytlT0ZoNkpFSzJUQkZkQ0NDR0VFQUlBaHo1OXNIQnhJWFAzcnBZZWloQ3RrZ1JYUWdnaGhCQUNBSVZDZ2R1bzBXVHUyb2xXcTIzcDRRalI2a2h3SllRUVFnZ2hkTnhIamFZOFA1LzhFeWRhZWloQ3REb1NYQWtoaEJCQ0NCMlhZY05SV0ZpUSt2dTZsaDZLbnIxNzk3SjM3OTVtN3ljK1BoNlZTdFhzL1ZTWGs1T0RScU14dUx4V3F5VXhNWkgwOUpaUCtxQlNxY2pQejIvcFlkd1FKTGdTUWdnaGhCQTZaalkydUF3WlN1cWFYeWt2TG03cDRlaTgvLzc3dlAvKys4M2F4NG9WSzNqMDBVZjU0b3N2R3QxRzljQnN5WklsVEpvMGlTdFgvajRRTnpzN0c3VmFyVmZ1cWFlZVl1TEVpUVlIU3lxVmlnY2ZmTERaMzVOS2E5YXM0WVVYWGlBbUprYnZmbnA2T2c4KytDQ3Z2ZlphamRkMEt6SnY2UUVJSVlRUVFvZ2JpKytzZThqYXZZdlVYMzZtemR4NXpkYVBXcTJtckt6TXFEckZCZ1o4Q29VQ2EydHJvOXJ1M3IwN3ExZXZac3VXTFF3Wk1vUUJBd1lZVlgvbnpwMTg5dGxuTEZteWhORFFVQUJLUzB0UnFWUzZXU20xV3MwcnI3eENTVWtKNzcvL1B1N3U3dVRuNTVPU2tvS3JxeXVlbnA1RzlWbmR1blhyT0hQbVRLUHF2dmJhYTVpYjF3d1BVbEpTK09HSEg5Qm9OTmphMnVvOTgvVDB4TS9QajVNblQvTEREei93MEVNUE5hcnZtNFVFVjBJSUlZUVFRby9iMkhIWUJBWnlaZmwzelJwYy9mVFRUNnhjdWRLb09uZmVlYWRCNVpSS0pWdTNialdxN2Q2OWV6TjY5R2kyYjkvT29VT0hqQTZ1M04zZEtTb3FZdkhpeFN4YnRneFhWOWNhWlQ3Ly9ITmlZMk1aT0hBZ2JtNXVBRnk0Y0FHb0NPNmFLam82bWtPSERtRnBhWWxTYWRnaXRaS1NFclJhYmEzTEVzdkt5bmovL2ZjcEtTbGg5dXpadUxtNTFRaHc1OCtmei96NTg4bkx5MnN3K0xXd3NLZzFnTHRaM0x5dlRBZ2hoQkJDTklwQ29hRGRVMDhUOWN3Q3NnL3N4MlhJMEdicHAwdVhMa3lmUHQyZ3N1dldWZXdCbXpadG1rSGxxd1lXcTFldjV1REJnd2JWS3lvcXd0cmFtdGpZV1A3NXozODJXSDdod29XMGI5OGVnQjQ5ZWpCejVreCsvdmxuUHY3NFk5NSsrMjI5c3R1M2IyZlRwazM0Ky92ejRvc3ZvbEFvQUFnUER3ZWdmLy8rQm8zUkVPKy8vejVkdTNZMXFPelRUejlOWkdSa3JjKysrZVliM2JOVnExYXhhdFdxT3R2WnZIa3ptemR2cnJldlJ4NTVoQmt6WmhnMHJ0WklnaXNoaEJCQ0NGR0Q1NVNweFAvN1F5NHVmcE8rbTdhZ2FJYlpocjU5KzlLM2IxK0R5bTdZc0FHQVJ4OTkxT2grVWxOVGlZMk5OYXFPb2VXcno5UTg4TUFERkJZV01uUG16QnBsZzRPRENRME5aZEdpUmRqWjJlbnVIenAwQ0toSWFsSFhiRnRnWUNDQmdZRWNQWG9VcUZodUNKQ2JtNnNMSEwyOXZRMGFzNkUyYk5pZ0MycHZ1KzAyMnJadFcydTVyVnUza3A2ZXpwdzVjeHBzczB1WExpWWQ0NDFHZ2lzaGhCQkNDRkdEUXFrazVKMzNPSHYvYkM1OStEN3RYM3FsV2ZzN2R1d1lpeGN2cnZONVpiS0VTWk1tMVZtbVE0Y09MRjI2dE03blR6enhCR1BHakduOElLdFl0R2dSVVZGUnV1dWtwQ1RPbno4UFFNZU9IVGw5K2pRQWFXbHBBQnc4ZUJCWFYxZkdqeC9QMmJObnVYRGhBaU5HakNBeU1wSnIxNjRCOFBYWFg5ZlozOHlaTS9IeTh1S05OOTdRdTUrUWtLQzdOMjdjT0pPOE5xaVlaZnY4ODg5MTE4T0dEZU8yMjI2cnRleVpNMmZJeU1qZy92dnZOMW4vclpVRVYwSUlJWVFRb2xhdXc0YmplOThja3Y1dkdXNGpSdUk4TUt6Witpb3ZMMGVsVWhFUUVFRFBuajJOcWx0U1VzTFdyVnNwS1NtcHQ1eUZoUVUyTmpaQXhSSTNjM056cGt5WlVtdmlpL256NTFOU1VzSzc3NzZMaDRkSGplZlY5ek9kUG4yYS8vem5QM1gydlh6NWNyMXJCd2NIUm93WW9ac1ptamx6SmlFaElicm5XcTJXdDk5K0cwdExTeFl0V29TL3Z6ODJOalk4L3ZqalFFV3crZTIzMytMajQ4T1VLVk1BYU5ldW5XN21hOUdpUlVidHVhcHF6Wm8xZlAzMTF5aVZTdnIxNjBkNGVEanZ2ZmNlSDM3NFlaMzF0VnB0dllFdlZDeWhIRDU4dUVGamFxMGt1QkpDQ0NHRUVIWHE4Sy9YeWRxL2o0aUgva0gzNzMvQXFaL3A5Z1hWcGt1WExqejU1Sk5HMWNuS3lxbzNlVVZJU0FnRkJRWDQrUGdBa0orZnoyKy8vVVpoWVNHLy9mWWI5OXh6RDVNblQ5Wkx0QkFmSDQ5YXJVYXIxZGJhWnMrZVBYRnhjY0hSMFJHQXNMQXcyclJwbzN1dTBXaFlzV0lGMGRIUlFFVmdVVFVUb0xtNU9XbHBhUnc0Y0FDQWdRTUg2dTJSeXN6TUJNREx5MHR2eHFoeXoxbHhjVEhmZnZzdEhoNGVldnZRS3QrSGtKQVEzZGdhRWhFUm9UdW5xcUNnZ0o5Ly9obW9tT2tyTHk4blBEeWNzTEN3QnBjRk5yU1hLaUFnd0tEeHRHWVNYQWtoaEJCQ2lEb3ByYTNwK2RNdm5MNW5KcWRuM1UzSER6N0MreTdEa2xBMFJteHNMTjkvLzcxUmRSbzY5SGZTcEVsNnN5b09EZzRzWDc2Y2I3NzVoaDA3ZHZCLy8vZC9iTnk0a1VjZmZaU3dNUDNaT1RNenMxcmJuRHQzcnQ2MXU3czc3dTd1UUVXQXNtVEpFcUtqbzdHd3NFQ3RWck43OTI0OFBEeDQ4c2tuc2JLeUF1RHR0OS9XWmVoTFRVM1ZDNjRxbHdwNmVYa1o4aGJVOE9DREQ5WklhS0ZTcVZpK2ZEa0JBUUhjY2NjZHV2c2JOMjRrTFMwTk16TXo3TzN0bVQ5L1B1bnA2VXlhTkluZmYvOGRrR1dCaG1xMXdWV3dndyt4K1NrdFBRd2hyb3RnQjUrV0hvSVFRb2hibUxXZkgzMDIva25FdkFlNDhPelRYRjMxSTc2ejc4Znpqa2tvL3dvVVRDVStQcDdrNUdTajZ0UTF1MVFmVjFkWEZpMWF4QjEzM01Fbm4zekM1Y3VYZFRNMGdPNzhMVXRMUzZQYWpZMk41WjEzM3VIS2xTdmNkOTk5eE1mSGMralFJWXFLaXRpNmRTdlIwZEc4L3ZyclpHVmxzWGZ2WHBSS0pScU5ocFFVL2MrMWxkZU5EYTVxVTFKU3d2cjE2K25idDY5ZWNGVjlPZC9Ja1NOcjFOMi9mejlKU1VtMXRwdVdsb1pXcTJYMTZ0WDE5ajlvMENBQ0F3TWJNZkxXbzlVR1Y0RjJuaEpjaVZ0R29GM1REaFFVUWdnaG1zckMyWVhlNi84Z2JkMWFvbDkra1F2UFBrMzh2ejhrN0ZDNFNmc1pNMllNQ3hjdU5LcE9WbFpXcmRuNXFpc3ZMK2U1NTU2amUvZnVUSnMyRFNjbkowSkRRMW0yYkJsLy9QR0hMaUZFY1hHeExtQ3IzS1BWRUpWS3hZb1ZLMWkvZmowYWpZYjU4K2N6WmNvVVhuLzlkUUNlZi81NTl1elp3OHFWSzVrL2Z6NnpaOC9HeHNhRzJiTm44ODAzMytpV0QxYXF6RmJZMkdDa3BLU2tSaWJEeWhtKzh2THlPcytqcXV2MUhqeDRrQ05IanRUWmwxYXIxUzBuckV1Yk5tMGt1THBSamZidXhvN1VzMmd3L3BzS0lWb1RKUXJHK2pUOVVFRWhoQkNpcWZKT251VFNoKytqS1M3R3dzMk5Obk5Ndnd3c1BqNmVOV3ZXR0ZXbnFLaklvSExuejU4bk9qcWFjK2ZPc1hidFd1Njg4MDd1dWVjZUhCd2M5UFl0RlJZV0FzWWRlUHZDQ3k4UUZSV0ZtNXNienovL1BIMzY5S2xSNXY3Nzc4ZlB6NCtQUHZvSVB6OC9Qdnp3UXpwMjdNZ3Z2L3lpTzBpNDBzV0xGd0hvM0xsenZmM201ZVd4WXNVSzl1elp3emZmZkVONWVUa0FMNzc0WXAxMVRwMDZWZWRoekgvODhVZXRBZGFMTDc1WTU3TEFoUXNYY3U3Y09UWnUzRmp2V0c4RnJUYTQ2dURnelNqdjdteExQZFBTUXhHaVdVM3c3VVdRdmVtV0JBZ2hoQkNOa2ZiN2VxSVdQSW1scHhjaDc3Nkg3NzJ6bTZXZjZPam9Hck00cHRLdFd6ZCsrT0VIVnExYXhkYXRXMW16WmcyYk5tM2k0WWNmWnVMRWlicHlsZnVkM056Y0RHNTd6cHc1Yk51MmphZWVlZ29IQndkVUtoWExsaTJqYTlldVRKczJUWmZNWXVUSWtmVG8wVU92N2M2ZE94TWVIazVzYkN6QndjR29WQ29pSXlPeHNMQ29NZE9qMFdnNGQrNmNMaEhHNWN1WHVYejVNZ0FaR1JtNmxQWDkrL2ZIM3Q1ZXI2NWFyV2IvL3YyNHVycldtWkd4cm1CeTc5Njl1bjZxUzAxTlJhUFI4T09QUHpiME50RzFhMWQ2OSs3ZFlMbldxdFVHVndEM3RSdk00WXdZOHN0cW45WVVvclZ6dGJUbjNuWkRXbm9ZUWdnaGJuRlorL1lTdGVCSjdFTkQ2Ykg2Wnl4Y1hKcXRyN0ZqeC9MTU04OFlWU2M3TzV0NzdybkhvTEllSGg0ODg4d3pUSjgrbldYTGxuSHMyREc5QTMzaDcvMU9WYlA3TmFSZnYzNzA2OWRQZDcxMjdWbzJiZHJFaEFrVGFtVFJxeDYwOWU3ZG0vRHdjUGJ2MzA5d2NEQW5UNTZrdExTVXZuMzdZbUZob1N0Mzl1eFozbmpqRFYxbVB3QjdlM3NtVDU3TWlCRWo4UEh4MGMyNkxWaXdvTWI0YzNOejJiOS9QMEZCUWJ6MDBrc0d2emFBZmZ2Mk5WaG01Y3FWRFphWk9YT21CRmMzS2tjTFc3N3MreUNmeFc3aGFPYkZsaDZPRUNiVjF6V0lwenRPd01iTXVJMjBRZ2doaENtVnBLWndmdjdqdUkwZVEram5YNktzNVV3b1U4ck16T1RreVpORzFha2FiQmpLMzkrZmQ5NTVoM1BuenRYSXFsZDVPTEF4KzROKyt1a252YVY5cDA2ZEFpQXhNVkczNzZxcUJ4NTRnS0NnSUtBaTBjT3laY3ZZdVhNbkR6endBRHQzN2dSZzZOQ2hlblcwV2kzNStmbTR1TGd3Wk1nUU5tN2NTRkJRa0Y3bXd1enNiQUJjVEJRQVcxcGFZbWRueHpQUFBFUC8valhUOEcvZnZwM1kyRmptenAyTHJhMXRnKzBadXN5eXRXcjFyODdld3BxWHVreGhkMW9rSjdQalNTaThSbEpSWmtzUFM0aEc4YmQxSThET25kNHVnWXowNnRwd0JTR0VFS0laYWRScUloNzhCOVlCYmVuNnpYY29GSXBtNy9QNDhlTWNQMzdjWk8wVkZoYnkvUFBQRzFYbjZ0V3JRRVVTaC9Qbno5ZGIxczNOamJmZWVvdExseTdwZ3NMS3hCR1dscGE2dlZPVlNrdEwwV2cwdW9OL0FieTl2ZW5XclJzUkVSR3NXYk9HQXdjT1lHWm14dURCZy9YcXRtM2JsbmZlZVljK2ZmcFFVbEpTWTQrVFZxc2xOVFVWQndjSHpNM055Y3JLMG50ZUdZU3ExZW9hejVSS0pjN096alZlMzRRSkU1Z3dZVUtkci8vczJiUHMzYnVYZWZQbUdaejg0MmJXNm9PclNpTzhRaG5oRmRyU3c3aGxGYWFxdWJ3ejE2ZzYva01kY0F4b09IM3J3ZGdNeG4rMG4zeFZXV09IQjRDZHBSbHJueHJFMkc3ZVRXcEhDQ0dFdUZYRUxYbUxndk9SOU51eTdib0VWZ0NEQnc5bXpwdzVSdFhKeTh2amhSZGVxUFZaV1ZtWkx2T2VzVEl5TXNqSXlLaTNURzV1eGVlZlYxNTVCWUFMRnk2d1lNRUMyclZyeDVkZmZxbDNUbFpoWVNIejVzMmp2THljVHAwNjZiVXplZkprSWlJaStPNjc3NENLNVpGT1RrNTZaWnlkbmZXV0hsYVhrcEpDYVdrcFFVRkI1T1hsMVpsQjhjeVpNeldlZVhwNjZsS3BuenQzam9NSEQ5Yjd1aXZGeGNVQnNHclZLdDM1WGZYeDl2Wm04dVRKQnJYZEd0MDB3WlZvV1haZUZpZ3RGR2pVaG1kdnpFc3FOU2k0R2h6c3pzRlhSekxpdlQxa0ZwUTJlb3lGcGVXTS8yZy9pNmQxNWRYSjlXZmVFVUlJSVc1MWhiR3hKSCsvSFA5SEhzV3VZNmVHS3pTQ1NxWFNwVHd2TGEzNE85N1cxaFpmWDErajJxbGNqcWJSYVBSU2pGdFlXT0RrNU1RZmYveGhVRHVwcWFrOCsreXpGQlFVY045OTl4bVUzcjFxMEtsV3EvbjN2LytOUnFQaDRZY2ZybkVBOFhmZmZVZDJkamFQUFBKSWpWbWVvVU9IRWhBUVFHSmlJZ3FGd3VBOVpGVkZSa1lDRllrN0tubDdlek5rU1AzN3Q2dS9QeGN2WHVTMzMzNHpxbTlETXdXR2hvWktjQ1ZFZ3hUZzZHZEpUbnlKd1ZYeWswdEJXMUczSWQzOG5UanlyOXNaK2Q0ZWtySWFuOEJFQzd5MjdoejdZNjZ4K3JFQnVEdVk5dUJESVlRUTRtWnhaZm0zS0sydGFidkF1T1FTeG5qd3dRZEpUMC9YdTdkOSszYTJiOS9lcVBiaTR1TDBVb3cvOHNnanpKZ3h3NkRsYXBjdVhlSzExMTZqb0tBQWdIWHIxbEZjWE16VXFWUHg5alpzMVV0bVpxWXUwSHZqalRjWU4yNGMwNmRQeDl2Ym0vWHIxN054NDBiYXQyOWZhM0NSbloydDYxdXBWSktibTB1Yk5tME02cmRTZUhqRm1XTlZnNnUyYmR2eTZLT1AxbHR2NjlhdGV0ZDMzSEVIWThlT3JiV3NScVBoanovK1lPWEtsVmhiVytQbzZFaHljakxCd2NIRXhzYlN0MjlmSG4vOGNUdzhQR3F0cjFRcWpYbEpyWTRFVjhKa0hQeXRqQXF1TkdvdEJhbHE3SDBzR2k0TWRQQ3lKL3oxVVl4OGJ3OFhVb3pmdUZyVnRuTnBkSDE1S3ovOWN5QWpPc3NCdlVJSUlVUlY2cHhzVW45Ymc4L2RNekd2bHM3YmxDWk9uRmh2TW9wcjE2N2g1dVpXNndmeTNOemNHc3ZtcXV2WXNXT0RZMUNwVkt4ZHU1YlZxMWVqVnFzSkNncWlaOCtlYk5xMGlYWHIxdkg3Nzc4emVQQmdwaytmVHBjdVhlcHR5OXZibTA4Ly9aUVRKMDZ3Y3VWS05tell3TWFORytuUm93ZW5UcDNDMWRXVnQ5OStHMHRML1dSVnhjWEZ2UDc2NjJSbFpXRm1aa1o1ZVRsdnZQRUdTNWN1TlRqQUtpd3NKRHc4SEd0cmE3cDM3MDVaV2VPM1U1aWJtOWVhZU9MczJiTjg5ZFZYeE1URTBLTkhEeFl0V3NSWFgzMUZjbkl5YjczMUZwczJiV0xWcWxYTW56K2ZHVE5tTUhYcVZCd2NIQm85anRaSWdpdGhNZzYrbGlpVW9OVVlYaWYvU29uQndSV0FqN00xaC85MU8yTS8zTWZSUzFrTlY2aEhXbDRKdDcrM2w0WGpRM2huUmpjc3pHN3ViMUtFRUVJSVE2WDhkelhhMGxMOEgzMnNXZnU1OTk1N2E5elRhclVjUDM2Y2pSczNFaDRlenRTcFUydk12S1NucC9PUGYvd0RUMDlQQmc4ZXpOQ2hRd2tKQ1RHcTc2eXNMRFp2M3N5R0RSdDBHZlpHang3TmswOCtpWTJORGJObnoyYkRoZzM4L3Z2djdOKy9uLzM3OTlPNWMyZnV1dXN1aGc0ZFd1OE1USjgrZmVqVHB3OS8vdmtubjM3NnFTNXpvSXVMQ3drSkNiaTd1K3ZLRmhjWDg4b3JyeEFkSFkySGh3Y2ZmUEFCSDN6d0FWRlJVU3hjdUpCMzMzMjMxcXlGbGNzcEsyM2N1QkdWU3NXa1NaT3dzN1BUN1FWcktvMUd3NGtUSi9qbGwxODRjK1lNenM3T1BQUE1NNHdiTjA3dlBWQW9GTXlaTTRkKy9mcnh4UmRmc0hMbFN0YXNXY080Y2VNWU0yWU13Y0hCSmhuUGpVNmhyZjVmUm9nbVNOeWJSLzRWdy9kRm1Wc3I2WGlYcTlIOUZKZVdNL0hqL2V5T3VtWjAzZHIwOEhkaTdWT0RhTy9aZk4vT0NTR0VFSzNGMFpIRHNQSnRRNDlWLzIxVS9iN2YvY0x4Qnh2ZXIxUlZTa29LZS9ic1lkT21UYVNtcGdMZzVlWEZwRW1UbURGamh0NEgrYWlvS0ZhdlhzMkpFeWQwTXpSZVhsNE1HemFNNGNPSDEvbEJQaUVoZ1pNblQzTHc0RUVpSWlMUWFDcStFUTRNRE9TUlJ4NmhiOSsrTmVxVWxKU3daY3NXMXF4WlExcGFHbENSL0dIcTFLbU1IeisreGhsWlVKRitmZDI2ZFd6ZHVwV3lzako2OWVwRlRrNE84Zkh4QUlTRWhQRHh4eCtUbjUvUHE2KytTbHhjSE03T3ppeGR1aFEvUHo5eWMzTlpzR0FCeWNuSldGdGI4OHd6enpCeTVFalVhalU1T1RuWTI5dHo0c1FKM256elRRWU1HTURDaFF1Wk4yOGVoWVdGZlBmZGR3UUVCSkNibTh2MDZkTlJLQlFOcGo5WHE5VjZDUzAwR2cweE1URWNQbnlZN2R1M2MrM2FOV3h0YmJuenpqdVpOV3VXM210KysrMjMyYnQzTDcvODhndXVyaFdmNmJSYUxidDI3V0xWcWxWY3VYSUZBRDgvUDhMQ3d1amV2VHVob2FFR3pXZzE1czlSUzVQZ1NwaFV6cVVTa2c4YnQyUXZhSnd6Tm03R1Q2S1dsV3Q1ZXZVcHZ0Z1paM1RkMnRoWm12SDUvYjJaTzdTZFNkb1RRZ2doV2lOVlVoSkhob1RSZWVtbmVFMjdxMUZ0R1BxaE9Dc3JpKzNidDdOMzcxNjlqSDY5ZXZWaXlwUXBEQnc0c040Wm92ejhmQTRjT01EdTNiczVmZnEwYmpiSHo4K1BrU05ITW52MmJPTGo0MW0rZkRrWExseW9NWnZUcDA4ZkprK2V6TUNCQXh2TWhsaFdWc2IyN2R2NTczLy9xd3YrYkd4c21EOS9QbVBIamlVNk9wcVRKMDl5NE1BQlltSmlnSXBsZ3ZQbXpXUGt5SkZvTkJwMjd0ekppaFVyR0RKa0NQMzY5ZVA5OTk4bkp5Y0hWMWRYM25ubkhkcTNiNi9yTHpVMWxaZGZmcG1rcENTZ1loL1VRdzg5cEpmQ0hXRHUzTGxFUjBkeitQQmhKazJheEZOUFBRV2dDNjdjM054cW5PTlYzY0dEQjNGMWRXWDE2dFhrNWVYeDJHT1BjZTNhTmQxcnVQUE9PNWt3WVVLdGdXUnR3VlVsclZiTDBhTkhXYjhKeFk3QUFBQWdBRWxFUVZSK1BhZE9uZElGc3krOTlCSWpSNDZzZDB6UU9vTXJXUllvVE1yUjM1TGtJMVJrampCUVhsSnBvNElyY3pNRm45L2Ztejd0WEhuaysrT1VhWnIyUFVGaGFUbnp2ajNHVDBjU1dmRndmM3ljbS9lUVJDR0VFT0pHbFA1blJlWTR0MUdqbTcydndzSkNsaTlmamthandjL1BqOXR2djUxUm8wWVpuRURDd2NHQjhlUEhNMzc4ZURJeU10aXhZd2ZidG0waktTbUpTNWN1b1ZBb0NBZ0k0T3JWcStUbTVtSm1aa2JYcmwwSkN3dmp0dHR1cXpQcFFtM016YzBaUDM0OFk4YU1ZY2VPSGJvZ3EzUG5pZ3pFbjMvK3VlNFE0UzVkdW5ESEhYY3djdVJJWGNaQXBWTEo2TkdqR1Q1OE9LV2xwU3hjdUpDY25CeENRME41N2JYWGNITnowK3ZQMjl1Ynp6Ly9uQTgvL0pBREJ3NHdlUEJnN096c0NBd01KRHM3R3lzckszcjM3czFkZDkzRnlaTW5TVTVPNXBGSEhxa3g3ZzRkT3ZEcXE2L1crOXFtVFp1bSs5blIwWkdISG5xSUN4Y3VNR0xFQ04zcmF3eUZRc0dBQVFNWU1HQUFPVGs1SERwMGlPVGtaSU1DcTlaS1pxNkV5VjNla1V0aG10cmc4bFpPWm5TNG8ybW5pQitLeldUcXB3ZEp6emM4b1VaOUhLek5lZi91N2p3MnNqM1g2VmdQSVlRUTRvWndjdXFkb0ZUU2UrM3ZqVzdEbUJtSHJWdTMwcTVkTzRPU1R4Z3FLaW9LWjJkbmZIeDhnSW9zZ3RuWjJZU0docHJzb0Z1TlJrTjBkTFF1K0RoNzlpelIwZEVNSGp6WW9GVHlXVmxaYk5pd2dUbHo1alM0Yk8vRWlSUDA2ZE9uM2pMRnhjVTMzU0crclhIbVNvSXJZWEtaMGNXa0hpODBxazdJRkZjczdKcVdVT0pxZGpGM0xEM0FxWVNjSnJWVDFjRDJydno0eUFDQ3ZXVXZsaEJDaUp1Zk9qdWJnejI3RWJUb1JRTCsrVVNqMjJtTkg0ckZqYWMxL2ptUzlHakM1SndNT0JpNHV0eUVwczg0K2JyWWNPaTFrZHdYRnREa3Rpb2RpY3VpNjh0YmVXdkRlZFRsUnFSQkZFSUlJVnFoN0gxN0FYQzdmVlFMajBTSTFrbUNLMkZ5NWpaS3JGMk0yME9WbDJTYTVYeldGbWFzZW13QS83Nm5CMlltV3M5WFdxN2hYK3NpNmZIS05vN0haNXVrVFNHRUVPSkdsSGZxRkdiMjl0aDE3TlNrZHZyNHlCbVNvdWxhNDU4akNhNUVzM0FNc0d5NFVCWEZHV1dVbDVodWhlcXo0MExZOC9Kdy9GMU50L1k0S2lXZkFXL3U0Qi9mSGlNbFIyV3lkb1VRUW9nYlJkNlpVemoxcVptTzNPaDJTa3FJeVRUZE1uMXg2N21RbVUxQmllSEgrOXdvSkxnU3pjTFJ6L2lsZ1RueHBnMVlob1M0RTdGa0xGTjZON3lwMUZBYUxYeS8vekxCejIvaXJRM25VYW5MVGRhMkVFSUkwWkkwYWpYNVo4L2kwTDE3azlzS2NYVWhKa3RXZTRqR2k4N01wcU5iMHhLZXRRUUpya1N6c0hJMk16cEJSVmFzNldlRG5Hd3RXTDlnTU4vK295OTJsbVltYTdld3RKeC9yWXNrK1BuTnJENlVpS1NGRVVJSTBkb1ZScDFIVzFhR1E0K2VUVzVyYkZBQTRjbXBKaGlWdUZVZFRVNWpiSHZUN2FPL1hpUzRFczNHMGNqRUZxVjU1UlJubGpYTFdCNGNGc2laSldQbzRlOWswbmF2WkJjeis2dHcrcjJ4ZzRPeEdTWnRXd2doaExpZThrNmZCakRKc3NCQi9qN1lXRmp3YzJSTWs5c1N0NTZWRVJkd3NySmtRQnZEemp1N2tVaHdKWnFObzcveFN3T3pMemJmWHFiMm52WWNlM01VejQwUHdkUkhWNTI0bk0yUXQzY3o4NHZESkdRVW1iaDFJWVFRb3ZubG5UcUZwYWNYRnE2dUptbnY1Y0Y5aWJ5V3lVL25KTUFTaGxzVmNZR0xXYm04TUtqK2M3MXVWSExPbFdoV01iOW5vUzQwUElXNXdndzZ6M0JIWWJvVmZMVTZjakdUKzc4K1NteGFnY25idGpSVE11KzJkcnc4cVRNQmJyWW1iMS9jR3Y0OGRaVTF4NjV3T2pFSE4zc3Jka2VsdC9TUVJDTU43K1JCVm1FcFBRT2N1V2VnUCtPNis3VDBrSVNvMWZHSjQ3QndjYVhIcXYrYXROMTNEeDZuU0YxR1gxOVBPcnE1MEtrVjdxTVJ6ZXRDWmpiUm1kbUVKNmZpYkdYVmFnTXJrT0JLTkxOckVVV2tuelZ1SnFkTm1BUE9RY2JQZWhtcnRFekRXeHZPOC83L0xxQXVOLzJ2Z2JsU3dleEJiZm5YbEM0RWV0aVp2SDF4ODNwNCtYSEt5alVNNyt4Snp3Qm5lZ1E0dC9TUVJCT2RTY3poZEdJT084NmxZV2R0enYvTmJiMGZITVROYTM5b0o3eW1UQ1ZreWJzbWIvdlFsUlIyWEVvaU9qTWJleXRMVHFUSUYwYWlRaDhmVHdwS1N1bm81c0tZOWdFTWJJVkxBYXVTNEVvMHE3SmlEZEhyc295cVkrdGhUdUNZNi9kaE11cHFIdmN1QytkMFl2T2tqRFZUS0pnNXdKOS9UZWxDUngrSFp1bEQzRHhtZlhtWW9TRWV6Qi9Wb2FXSElwckpmN2JGY3ZSU0Zxc2VHOURTUXhGQ3B5d25od005dXRMKzVWZnhmL1N4bGg2T0VLMlc3TGtTemNyY1JvbTlyNFZSZFlxdWxWR1NkLzFTbkhmMmRlVEU0bEVzdmJlblNUTUtWaXJYYXZudmtVUTZ2N2lGR1o4ZjVueHluc243RURlSGg1Y2ZsOERxRnZEVW1HRDZCN255K0E4bldub29RdWdVSjF3R3dLWnQyeFllaVJDdG13UlhvdG01ZEREK0lOK2N1T3Q3U0s5U29lRHBzY0ZFdmp1T0VaMDltcVVQTGZEYnNTdUV2cnlWTVIvc1k5T1pGRW5oTG5UK2R6cUZzbkt0QkZhM2lLZkdCRk9nS21QTDJaU1dIb29RQUJRbkpnSVNYQW5SVkJKY2lXYm4wTVlTTXl2ajh2Tmx4Nmtxb3BIcnJLMjdMYnRlSE01dlQ0UVI2TjU4KzZTMlI2WXg4ZU1EZEhweE01L3Z1RWhoU2ZPa29CZXR4NjlIa3hqZVRJRzl1REdONk96SnIwZXZ0UFF3aEFDcXpGd0Z0Vy9oa1FqUnVrbHdKWnFkUWduT1FkWkcxU2t2MFpKL3BiU1pSdFN3dS9yNUVmWGVPTjY3dXhzTzF1Yk4xazlNYWdGUHJqeEZtd1Yvc3ZDbk15UmxTUnIzVzlYcHhCeDZTdUtLVzBxdnRzNmNTbWlldlo1Q0dLczRJUUVMZDNlVVZzMmZVRXFJbTVrRVYvL1AzbjJIUjFtbWJRTS81NWxlVWlZOUpBUklDQkRwSFNrS3F4VEZnbjdZY05lKzZqWjkzN1h0cW12RmRkZFhCZEYxRlYxWFlXVlJkS1dzQ2lKVmVna0pCRktBaElUMG5pbVp5ZFR2anlGRFFncVpaSklwT1gvSHdVR1ltV2VlSzBQS2M4NTkzOWROZlVJNzFMTndCVndZdmZJaHVWVEFNd3RINE16L1hZK0hyaDRDd2R1Ylk3WFFZTExpN2MxNUdQejdiM0hyaW4zWWxWUFZleWNqdnhTaGxyRXJZRDh6ZnBBVzRXclAxcVFTOVphbXNqTEk0N2xOQUZGUE1WeFJuNUNIaXFHSzltd0VTRjlpZ2MzVTlUMnlla3RNcUJ3ZlBUQUp4MStiajZ1SDkrNjBMWWNUK09ab0NXYS92aE1qLzdnRmIzMmZoMHBkVTYrZWsvekRUZ2JxZm1sbk52L2Z5VDlZYTJzZ2k0enlkUmxFQVkvaGl2cU1Oc1h6MGF2NmZOK09YclUwTWlFVU81K2RqVzhlbTQ2VW1ON2Z0K3BVcVE1UHJzMUV3dU9ic0dqNVhtdzhWZ3E3Z3gwd2lJakkreXpWTlpCRlJ2cTZES0tBeDNCRmZTWnNzQUlpRHp1ZDE1NzJuM0RWYk5IRUJHVC9aUUZXM2o4Umd5SlZ2WDQrbThPSkRjZEtjZlB5dlVoNGZCT2VXcHVKM0RKOXI1K1hpSWo2RDJ0Tk5hUlJITGtpNmltR0srb3pJakVRUHNTejBTdXIwUUZqaGJXWEt1bytxVmpBTDJjbjQ5emJDL0hoZlJNeE1NTHpkdlBkVWFGcndwdmY1MkhFSHpaajZzdmI4UGJtUEpUV21mcmszRVJFRkp4c0RRMXcybXlRUmJGaktWRlBNVnhSbndyRXhoYVg4L0NjWkp4OTgzcDhlTjlFSkVYMC9raFdzMFA1dFhqaTM1bEkvSi8vWXViUzdYaDM2eG11enlJaUlvOVphMm9BQUxJb1Rnc2s2aW1HSytwVHlrZ0paS0dlelEzVUZUYkJZZkh2dFVaU3NZQ0g1eVRqekp2WDRZTStEbGxPQUh0UDErQ3hmeDFEL0dNYmNmV2ZkK0Q5YldkUnJXZlFJaUtpeTdQVVZBTUFwR3hvUWRSakRGZlU1eUpTUFJ1OWNqcjhmL1NxbVZRczRKRTV5VGo5ZjMwZnNnQlh0OEhkdWRYNHphcDB4UDV1STJhOHVoMS8vVFlIcDBwMGZWb0hFUkVGRHZmSUZjTVZVWTh4WEZHZjB5WXJBQS8zaktyT05ybUdhQUtFVE9JS1dXZmV2QTZmUHpvVms0ZG8rN3dHaHhQWWQ2WUdmL2p5QkVZK3V3VkRuL29PLy90NUJuWmtWOEptRDZBWGs0aUllcFcxM3JXWnRaVFRBb2w2ekxPTmg0aThRSkNKRURwUURsMVIxNmV0MlV3TzFCYzBJVHc1c0hhT2w0b0ZMTGt5Q1V1dVRNSyswelY0ZjlzWmZMNi95Q2UxbkswMFl2a1BwN0g4aDlNSVVVaHc1OVNCdUhaa0xLNGRHWXNJamN3bk5SRVJrZS9aZEs3WkRXSlY3Mjh6UWhUc0dLN0lKN1JERlI2Rkt3Q29PdGtZY09HcXBlbXBrWmllR29rMzd4cUxGVCtjeHNxZCthZ3hXSHhTaTk1c3cwZTdDdkRScmdLSUFJd2JGTzRPV3JPR1JVRXA4N0JuUGhFUkJTeWJ3Ylc5aDFpajhYRWxSSUdQNFlwOFFoTXZoVVFwd0daeWRQa1lpODRPZllrRklRbUJQY29TRjZiQW4yOGJqUmNXWFlIVmV3dnh6ZytuY2RLSGE2S2NBSTRWMXVOWVlUMys3N3RjeU1RQ3BxZEd1c1BXcENGYWlBVVA1M0VTRVZIQXNCdU1FS3RVRUFsY0xVTFVVd3hYNURPUkk1U29PR2IwNkpqcVU2YUFEMWZORkZJeGZqazdHYitjbll3RFoycXdlbDhodmpoNDNtZWpXYzBzZGdkMjVsUmhaMDRWbnY4NkN4cTVCSk9UdGJoeWFDU21wVVJpMnRCSVJJY0U3Z2dpRVJHMVptODBRcXdKOFhVWlJFR0I0WXA4SmlKVmdhb1RqWERZdXQ1Y29iSFNDbE9ORGNySTRQclNuVGJVRlZxVzN6ME8zeDh2eCtxOWhkaDByQlJOdHE2UDdQVVdRNU1OTzdLcnNDTzd5bjFiU296YUhiU21wVVJpWEZJNEpHS09iaEVSQlNKSFV4UEVxcjd0YmtzVXJJTHJDcFVDaWlBVklXSzRFdFVuR3owNnJ2cGtJd1plRmRwTFZmbVdWQ3pncHZFRGNOUDRBV2hvdE9MTFErZXhlbThoOXVSVisxV3p4TE9WUnB5dE5McWJjOGdsQWtZbGhtRnNVaGpHSldreExpa2M0d2VGUTZQZ2p4Z2lJbi9uYUdxQ0lBdU9XU0ZFdnNZckgvS3BxQkZLMUdRM3d1bkJBSTN1dkFWV2d3TlNUWERQRFE5VFNkM1RCcy9YTm1MVm5rSjhlZWc4anA5djhIVnBiVFRaSERoNnJnNUh6OVVCT09lK2ZYQ1VDbU1IaG1QQ1lDM0dEQXpEMktSd0RJbG1OeW9pSW4vaU1Kc2hra2w5WFFaUlVHQzRJcDhTSzBUUURsV2dOcyt6VFlLclRqWml3TlQrMDlWb1lJUUt6OTJVaHVkdVNzUFpTZ08rT0hnZVh4NDhqMHcvREZvdG5hdHV4TG5xUm13NFZ1cStMVXdwdlREQ0ZZNXhTVnFNVFFyRDZJRmhrSXFET3l3VEVma3JqbHdSZVEvREZmbGNWSnJLNDNCVm4yOUc3RmcxeElyK3Q4NG5KVWFEWjI5TXc3TTNCbGJRYXRaZ3NtSjNialYyNTFhN2J4T0xSQmdVcFVKcXJBWkRZelZJalF0eGY1d2NyZUY2TGlLaVh1U3dXQ0NTTWx3UmVRUERGZm1jVkNNZ2JKQWNEWVZkMy9mSzZRQ3FjMHlJSGRlL0YrQmVHclRXSGppUGRZY0NKMmcxc3p1ZHlLOHlJci9LaUMxWkZXM3VIeEtsUm1xY0JxbXhHZ3lLVWlNK1hJSDRNQ1hpd2hXSUQxTndFK1FMN0hZN0ZpeFkwTzU5U3FVU0F3Y094UFRwMDdGbzBTS28xZjFqZXFiVDZZUkl4SEJPMUJtbnpjcUdGa1Jld25CRmZpRnFsTXFqY0FVQXRia214SXhXUWNUOWJnRzRnbGJ6MU1IQzZrYXNUeS9CcG1PbDJKMWJCYXZkbjlwaGVLNmcyb2lDYWlOK2FDZDROUnNVcWNJQXJSSnhZUXJFaHlzdS9LMUVnbGFKS0kwTWtSbzVJalV5aEtuNjU3b0NrOG1Fdkx3ODVPWGw0YnZ2dnNNYmI3eUJoSVFFWDVmVmEzYnMySUVmZi93UnNiR3hlT3l4eDN4ZERwRmZjOXJzRUlsNVNVamtEZnhPSXIrZ0NCZERFeStGb2N6YTVXTWNOaWRxVDVzUU9VTFppNVVGcGtGUktqdytMeFdQejB1RnptVEY5OGZMc2VsWUtiN0xMRU5kWTlkZjQwQlNXTk9Jd3BxdWRaNk1DWkVqS2tTT3FCQVpJdFN1NEJVVmNqR0FSV3JrMEtxbFVFckZVTXJFVU1ra1VNcGNINGNIU0RpNzVaWmJjTU1OTndBQUdoc2JVVnBhaW0rLy9SYkhqeDlIWldVbFhuLzlkYnozM25zK3JyTDNyRjI3RnZuNStSMk81QkhSUlU2YkZTSUpMd21KdklIZlNlUTNva2VwWUNqemJEcGI5U2tUSW9jckFjNzY2VkNvVW9vN3BnN0VIVk1IQWdCMlpsZmgyOHhTZkhId1BNN1htbnhjblc5VTZwdFFxZmRzcFBSU2Fwa1lLcm5FSGNCY0lVd011VlNBUkJBZ0ZZc2dFVi95ZHllM2UxdFlXQmlTa3BMYy94NHhZZ1JtejU2Tko1NTRBbGxaV2NqTnpVVjVlVG5pNHVLOGZtNGlDaXdPcXcwaWFXQzhjVVRrN3hpdXlHK29ZcVJRUmtwZ3FyRjErUmlieVlINmMwMElIeUx2eGNxQ3kreTBhTXhPaThiLzNUa1dCVlZHN015dXdvN3NTdXpJcmtSeFhmOE1XOTFodE5oaHROaDlYWVpIQkVIQTlPblRrWldWQlFBd0dBeGRQdFptczBIQ2Q3YUpncFBERHBHWWMreUp2SUcvS2NtdlJJOVVvV2kzenFOanFySWFHYTY2YVVpMEdrT2kxYmovcXNFQWdMT1ZCdXpJcnNLT1U1WFltVk9KMG5yUHVqaVMvN05ZTEFBQWtVaUVBUU1HdExwdjkrN2RlUFhWVndFQXExZXZoazZudzhxVks1R2Jtd3V6Mll4dnZ2a0dHczNGTFJCS1Nrcnc1WmRmNHVqUm82aXBxWUZjTGtkeWNqTG16cDJMK2ZQblEyaG5SSzZzckF5Yk4yOUdlbm82aW91TDBkallDSTFHZzdTME5DeGV2QmpqeG8xcnQyNlR5WVFOR3piZ3A1OSt3dm56NTJHMVdoRWVIbzdVMUZUY2V1dXRHRGR1SEFvS0N2RHd3dyszT203ejVzM1l2SG16Kzk4Yk4yN0VrMDgraWJ5OFBFeWNPQkYvK2N0ZjJweHIvLzc5ZU9HRkZ3QUF5NVl0dzZoUm8xcmQ3M1E2c1hqeFl1aDBPdnptTjcvQm9rV0xPbnk5aVFLQjArSEJacE5FMUNtR0svSXJJUU5sa0lXS1lkRjFmVVRBb3JQRFVHcUJaZ0E3eHZWVVNvd0dLVEVhUEhUMUVBREF1V29qRHA2dHhjR3pOVGh3dGhiSEN1dGd0dktYY0tCcWFtckN0bTNiQUFEWFhuc3RWSjEwQnlzcUtzSnJyNzJHeHNiR2RrUFMxcTFiOGZiYmI4Tm1jNDAwQzRJQW85R0lFeWRPNE1TSkU5aTFheGRlZmZWVlNGdE1OY3JMeThQdmZ2YzdPRnBjeUFtQ0FKMU9oNE1IRCtMZ3dZTjQ2cW1uTUcvZXZGYm5LaWtwd1RQUFBJT0tpb3NOVFVRaUVhcXJxMUZkWFkyRWhJUU9RMWw3cGsyYmhyeThQSnc0Y1FKV3E3VlZqUUJ3Nk5BaDk4ZEhqaHhwRTY3eTgvT2gwN25lQkpveVpVcVh6MHZrdDV4Z1YwMGlMMkc0SXI4VFBWS0ZrdjE2ajQ2cHlHeGt1T29GZzZQVUdCeWxkcS9Yc3RtZHlDaXF4OEd6TmE3UWxWK0QwK1VHQkhZdnd1RG1kRHBSVzF1TDNOeGNyRnExQ3VmUG44ZXdZY1B3cTEvOXF0UGovdm5QZjJMbzBLRjQ0b2tuTUdEQUFCUVZGVUV1ZDQwUUh6eDRFRys4OFFZQTRJWWJic0RpeFlzUkh4OFBuVTZIN2R1MzQrT1BQOGJSbzBmeHlTZWY0SkZISG5FL3A4bGtnbHd1eHcwMzNJRFpzMmNqT1RrWklwRUlPVGs1ZU9PTk4xQmFXb3IzMzM4ZnMyYk5nbEo1c1ZITlcyKzloWXFLQ29TR2h1S3BwNTdDeElrVElSS0pVRkZSZ1gzNzlybW5LdzRaTWdSYnQyNEZBRHp5eUNQdWhoWlBQUEZFcTg5dDZ0U3BXTFZxRlN3V0M3S3lzakIrL1BoVzl4ODZkQWlDSU1EaGNPRElrU080Nzc3N1d0MS83Tmd4QU1EQWdRUGJqUDRSQlNTbkUraUZ0WjlFL1JIREZmbWQ4Q0Z5VkdRWVlUTjFmWVRFWEd0RFEyRVR3Z1p4ZW1CdmtvaEZtRFJFaTBsRHRQak50YTdiZENZcjlwOXhoYTBEWjJ0d0tMOFdOUWFMYndzbGZQcnBwL2owMDA5YjNTWUlBcFlzV1lJbFM1YTRnMUpIS2lvcXNIcjFhdmQrV00zTk1heFdLNVl0V3dZQStQblBmNDU3NzczWGZVeDRlRGh1dmZWVzJHdzJmUFRSUjlpNGNTUHV1ZWNlZDFDS2o0L0h4eDkvakppWW1GYm5Hamx5SkI1Ly9IRTg4OHd6TUJxTnlNek14TFJwMHdDNHBqR2VPSEVDQUhEcnJiZTZid2VBaElRRTNIYmJiUjYvTnFtcHFkQnF0YWlycTBONmVucXJjRlZZV0lqS3lrcU1HalVLaFlXRnlNdkxnMDZuUTJob3FQc3hHUmtaQUZ3aGpTZ1lPSjBPZ0NOWFJGN0J0eW5JLzRpQXFDczhiNjllY2N3SUoyZXM5YmxRcFJUelI4ZmhoVVZYNExzblpxSDZiemZqL0xJYnNQbkpXWGpycnJHNGY5WmdURW1PZ0ViTzkzSjh6ZUZ3WU0yYU5YanV1ZWVRbjUvZjZXTVhMbHpZN2tiRGUvYnNRVTFORGRScU5lNjY2NjUyajUweFl3WUFWekRLeWNseDN4NFRFOU1tV0RWck9mV3V0TFRVL2JGRUluR1BUSldVbEhSYWMxZUpSQ0wzZEw3MDlQUlc5elZQQ1J3N2RpeUdEeDhPcDlPSm8wZVB1dSszMiszdXNNZHdSY0ZEQkJGSHJvaThnbGM3NUpjaVVwV29QTkVJaDZYckU4NnNSZ2ZxVHBzUU1aejdYdmxhWW9RU2lSRkt6Qi9kdXMxM1lYVWpUcFkwSUt0WWg1TWxEVGhab2tOMnFRNk5BZFoxTHhDMDNPZktack9odHJZV21abVoyTFJwRXpJek0vSDQ0NDlqK2ZMbFNFbEphZmY0TVdQR3RIdDc4NmlOeVdUQzdiZmZmdGs2YW1wcTJ0em1jRGhRWEZ5TW9xSWlsSldWdWYrSVJDSTRuVTZZVEJlN1ZqWjNPTnk5ZXplMmJ0MEtpOFdDSlV1V0lEazUrYkxuN3N5MGFkT3daY3NXbkQ1OUducTlIaUVoSVFBdWhxdHAwNlpCbzlIZ3lKRWpPSExrQ09iTW1RTUF5TTNOUldOakkxUXFWWnUxV0VTQlNpUUliR3BCNUNVTVYrU1hSR0lnY3BnU1ZWbGQyeFMyV2VYeFJvU25LQ0h3SzlzdkRZcFNZVkNVQ3RlUGpYZmY1blFDWmZVbUZGUWJVVkRsK3BOZmVmSGpram9UN0U2dTZ2TFVwZnRjSlNjblk5S2tTWmcvZno1Ky9ldGZ3MlF5NGIzMzNuTlA4YnRVZEhSMHU3ZFhWVlVCY0FVa285RjQyVHFhdXhNQ3JpbUZhOWV1eGFaTm0xQlhWOWZseitWM3Yvc2RHaG9ha0ptWmlWMjdkbUhYcmwxSVMwdkRqVGZlaUovOTdHY1FkNk9GOU1TSkV5R1JTR0N6MlpDUmtZRlpzMmJCWkRJaEt5c0w0ZUhoR0Q1OE9KUktKVDc4OE1OV0kxZk42NjJhanljS0NvSUlZTGdpOGdyK1ppQy9GWm1tUkUydUNRNXIxeStzN1JZbnFrODJJbVpzeDEzUXlMK0lSTUFBclJJRHRFck1TSTFxOXpGbktnenVzRlZVMDRoejFhNi9pMm9hVVZqaldRRHY3eElURTNITk5kZmd2Ly85TDdLeXNscU4yclNrVUNqYVBkNTVJZWltcEtUZ2d3OCs2UEo1blU0bi92U25QK0hvMGFQdTBhaXhZOGNpSVNFQnNiR3hpSXVMdzUxMzN0bHVZQXNQRDhlYmI3NkpBd2NPNEp0dnZrRjZlanF5czdPUm5aMk5kZXZXNGVXWFgwWjhmSHc3WisyWVVxbkU2TkdqY2V6WU1hU25wMlBXckZsSVQwK0h6V2JEdEduVElCS0pNR2pRSUVSRlJhRzZ1aG9GQlFVWU1tU0llK1N1NWRvdm9rQW5Fb2xjNzNRUlVZOHhYSkhmRXN0RWlCNnBSRVdHWnhmUDFhY2FFVEZjQ1ltQ2kzT0R4ZEJZRFliR2F0cTl6K2tFU3V0Tk9IOGhiTFg2VSt2Nm13MDJXbXM1S3FYVDZkb05WeDFwYnV4UVhsNE9oOFBSYnB2MjlodzRjTUE5QXZTblAvMEpNMmZPYlBNWXE5WGE2WE5NbXpZTjA2Wk5RMWxaR2I3NDRndDgrKzIzS0Nnb3dKLy8vR2U4Kys2N1hmNGNXajVmYzdnQ0xrNEp2UExLSzkyUG1UUnBFalp2M293alI0NGdNVEVSSjArZUJNQVc3QlJrQk1IOXhna1I5UXpERmZtMXlCRXFWT2VZWURkMy9ZZSswd0ZVWmhveFlHcjdGK01VWEVRaUlFR3JSSUpXaVdsREl6dDhYTFcrQ1RxVERRMG1LL1JtSytvYnJkQ1pyR2hvdEY2NDNlTDZ1OUVLbmRrS3ZjbUcra2JYYlRxek5hZ0NXc3VHRWVIaDRSNGRPMnpZTUd6ZnZoMUdveEhIangvdjh2NVN6VTBnUWtKQzJnMVdKU1VscmFZUWRpWStQaDcvOHovL2c3Q3dNS3hac3dZNU9UbW9ycTVHVk5URmtjL21QWHNjblV4MW1qWnRHdjcrOTcranRMUVU1ZVhsT0h6NE1LUlNLU1pNbU9CK1RITzRPbno0TUZKVFUyRzFXakY4K0hDUFh6Y2lmeVlTQ1p3V1NPUWxERmZrMTBSaUlIYWNHcVVIREI0ZFYzZldqS2cwSldTaG5xL0ZvT0FVRlNKSFZFalBXdldiclhaWDJESlpML3h4QlMvM3h5WXJ6TmJ1TmVkNGVmMnBIdFhXVlFVRkJkaXhZd2NBNElvcnJtaTNJMkJuWnMyYWhaVXJWOExoY09Damp6N0NzbVhMSUpPMTNXUE9ZRENnc3JMUzNYakNibmU5TG1hekdSYUxwYzB4cTFldmJ2ZDhkcnNkRG9lanpVYS9BRm8xdFdqWkJBT0ErL21ycTZzNy9Gd0dEQmlBeE1SRUZCY1g0OXR2djBWVlZSV21USm5TYWtya3hJa1RJUWdDc3JLeTNDTnY3QkpJUVljTkxZaThodUdLL0o0MldZSHFVeVpZZEI1Y3REcUI4Z3dqa3E0S3ZmeGppYnBJSVJWRElSVWpKdFQ3KzZsNU8xelYxOWVqb0tBQWdHdjBwckt5RWhrWkdkaTBhUk9zVmlzRVFjQkREejNrOGZQR3hNUmcwYUpGK005Ly9vTzh2RHo4L3ZlL3g0TVBQb2hSbzBaQkxCYWpvcUlDZS9mdXhWZGZmWVc3Nzc3YkhZQ0dEeDhPd0RYMTcvWFhYOGVqano2S21KZ1lsSldWNFYvLytoY09IanpvYmpEUlVrTkRBMzcvKzk5ajhlTEZtRHAxS3FLam8yRzMyM0g2OUdsOC92bm5BSUM0dURna0pDUzBPaTRwS1FuWjJkbkl5TWpBb1VPSE1INzhlSncvZng1SlNVbXRHbEZNblRvVnhjWEYyTDU5TzRDMmE2azBHZzJHRHgrTzdPeHM3TjY5MjMwTVVUQVJzYUVGa2Rjd1hKSC9Fd0Z4RTlRbzJxbno2REQ5ZVF0TU5UWW9JL2xsVHYzUCt2WHJzWDc5K25idlV5Z1VlT3FwcHpCNjlPaHVQZmRERHoyRXFxb3EvUFRUVDhqTnpjWFRUejhOQU81VzZzMWFicng3OWRWWFkvMzY5Y2pPenNhZVBYdXdaODhlOStPbFVpbGVmUEZGdlA3NjYyM0NGZUNhTXZqT08rOEFBTVJpc1hzVURIQ0ZuMmVmZmJiTjJxK0ZDeGZpaHg5K2dNUGh3SFBQUGVlK2ZlUEdqYTNDMWJScDAvRDExMStqc3JMUy9lOUxUWjQ4R2RuWjJTZ3RMWVZXcTBWcWFxcEhyeGVSMzd2a2U1ZUl1bzlYblJRUVFoSmtVRVZMMEZqVjlzS3JNK1ZIRFJneWoyc2ppQlFLQmVMajR6RjU4bVFzV3JTb3cxYnJYU0dWU3ZIQ0N5OWc3OTY5K1A3Nzc1R2Jtd3VkVGdlWlRJYlkyRmlNSERrU0N4WXNRRnBhbXZzWXNWaU1OOTU0QTJ2V3JNR3VYYnRRVVZFQnRWcU5VYU5HNGU2Nzc4YXdZY1BhUFZkb2FDZ2VlK3d4L1BUVFR6aC8vanpxNnVxZ1VDaVFrSkNBS1ZPbTRKWmJib0ZXcTIxelhGcGFHbDU1NVJXc1hyMGFCUVVGa0Vna1NFMU5iZE0rZmRTb1VWQ3IxVEFhalVoSlNXbjNkWmswYVJKV3JWb0Z3TlhJb25rOUYxSFFFQVRYZ21VaTZqR1JrMjlWVUlBdzFkaVF2N25lNCtNU1o0WWdiSkQzcDNFUmVaUG8zblZ3Zm5hYnI4dWdQc2IvZC9JSFIyOWNDR2xrSk1aOHVzclhwUkFGdks3MTBDWHlBOHBJQ1VLVDJpNmN2NXp5SXdhUDlzb2lJaUxxVndSMkN5VHlGb1lyQ2loeDR6V0Foek55YkdZbktqTGFia3hLUkVSRWdFZ2lodFB1MmJSN0ltb2Z3eFVGRktsR1FFU3E0dklQdkVSdG5obW1HdjdpSUNJaXVwUWdrY0poNWU5SUltOWd1S0tBRXpOV0RWRTN0cThxT2FBSE9EdVFpSWlvRlpGVUNxYzFlRFpLSi9JbGhpc0tPR0taQ05FalZSNGYxMVJ2UjAydTZmSVBKQ0lpNmtjRW1SUU9xOVhYWlJBRkJZWXJDa2hSVjZnZ1VYbis1VnVaMlFpYm1ZdDJpWWlJbW9ra1VqZ3RERmRFM3NCd1JRRkpKQVlTcG1vOFBzNWhjNkxzc0tFWEtpSWlJZ3BNZ2xRS3A0M2hpc2diR0s0b1lHa0d5QkF5MFBQVzdMb2lDd3lsbkZ0T1JFUUVBQ0taak5NQ2lieUU0WW9DMm9BcG11NDF0emhvNEdiMFJFUkVBRVFTQ2FjRkVua0p3eFVGTklsQ1FPeFl0Y2ZIMlJvZHFEemUyQXNWRVJFUkJSWkJLb09EMHdLSnZJTGhpZ0plNUFnbDVPR2VEMTlWbjJxRXVkN2VDeFVSRVJFRkRwRk1DaWVuQlJKNUJjTVZCVDRSa0RBdHhQUGpuTUQ1bjNSd01sOFJFVkUvSmtpbGNGaTRGcG5JR3hpdUtDZ29JeVhRcGlvOFBzNmlzNlA4bUxFWEtpSWlJZ29NSWdsSHJvaThoZUdLZ2tiY09EWEVjcEhIeDlYbW10bHBiNUVBQUNBQVNVUkJWR0NzNEM4VklpTHFud1NaRkU2YnpkZGxFQVVGaGlzS0dvSk1oTGlKbnU5OUJRREZlL1J3V0oxZXJvaW82MmFQaVBaMUNlUUQvSDhuZnlESVhOdWFPRGsxa0tqSEdLNG9xSVFQa1VNWkpmSDRPSnZaZ2RLRDNGeVlmS2ZXYUVGbVViMnZ5NkErZEt5d0R2V05IRFVuM3hQa3JtbjFqcVltSDFkQ0ZQZ1lyaWpvSk00STdkYmVWdzJGVGRBVjhoY0wrY2E0cEhCa01GejFLOGNLNnpGK1VMaXZ5eUNDSUpjRFlMZ2k4Z2FHS3dvNk1vMkErRzVPRHl3NWFJRE54TjJGcWUvZE5TMEpXMCtXKzdvTTZrTmJUMVpneWJRa1g1ZEJ4SEJGNUVVTVZ4U1V0S2tLYU9LbEhoL25zRHBSdkZmZkN4VVJkVzdCbURobzVGS3MrT0cwcjB1aFB2RFc1bHhFcW1XNGRsU3NyMHNoWXJnaThpS0dLd3BhaVROQ0ljZzg3eDVvckxDaUp0ZlVDeFVSZGU2RCt5YmlVSDR0M3RuQ2dCWE0zdDZjaStORkRYanZuZ20rTG9VSVFNdHdaZlp4SlVTQmorR0tncFpZTGtMaWxkM1lYQmhBUmJvUjVscTJwYVcrOTY5SHB5S25YSWRmZkhnUW4rd3V3TEhDT2wrWFJGNXdyTEFPbit3dXdGM3Y3MGQrcFJHZlBUekYxeVVSdVhIa2lzaDdQRytyUmhSQVFoSmxDRStXb3o3ZnMxOFlUZ2RRdUZPSG9UZG9JZTdHNkJkUlQvejkzb25ZZkx3TVh4NHF4cnRienlCY0pjWE9uQ3BmbDBYZE5DY3RCblZHQzhZUENzY0RWeWRqN2toT0JTVC93bkJGNUQwTVZ4VDA0aWVId0ZodWhiWFJzMFlWTnBNRFJidDBHSEp0R01COFJYMXN3Wmg0TEJnVDcrc3lpS2dmYUc3RmJtZTRJdW94VGd1a29DZElnTVNab2QwNnRySFNpb3JNUmk5WFJFUkU1RDg0Y2tYa1BReFgxQytvb2lXSVRGTjI2OWpxazQzUWwzRFhlaUlpQ2s3dWNHVm1Rd3Vpbm1LNG9uNGpkcHdhc3RCdTdDNE1vSGlQRGhZRDk3OGlJcUxndzVFckl1OWh1S0orUXlRQUEyZUZRdFNOcjNxSERTamMwUUNuM2Z0MUVSRVIrWktnWUN0MkltOWh1S0orUlJFdVJ0eEVUYmVPdGVqc0tONnI4M0pGUkVSRXZzV1JLeUx2WWJpaWZpZGltQUpoZytYZE9sWjMzb0thSEc0d1RFUkV3VU5RdUxvRmNzMFZVYzh4WEZHL2xIQmxDT1RoM1Z0L1ZaNXVoS21hR3d3VEVWRndjTGRpTi9ITlE2S2VZcmlpZmtra0FJTm1oMEdRZG1NREt5ZFF1TE1CRmowWFlCRVJVWEFRbEVvNEdLNkllb3poaXZvdHFWcEEwbFhkMi8vSzN1VEV1VzBOc0RjNXZWd1ZFUkZSM3hPclZCeTVJdklDaGl2cTE5UnhVa1NQVm5YcldLdlJnWFBiR3VEZ0RFRWlJZ3B3WW81Y0VYa0Z3eFgxZXpGalZGREhTYnQxckxuT2hxSmREUUFIc0lpSUtJQUpTaVhzYkdoQjFHTU1WMFFBa3E0S2hWVFZ2VzhIWTdrVkpRZjBYcTZJaUlpbzc0Z1ZITGtpOGdhR0t5SUFnbFNFUVhQQ3VyWEJNQURVNXplaE1yUFJ1MFVSRVJIMUVZRnJyb2k4Z3VHSzZBSjV1QmdKVjRaMCsvaXFyRWJVNTNNRFJpSWlDanhpcFpMaGlzZ0xHSzZJV2dnYkxFZlVGY3B1SDE5eVFBOURxY1dMRlJFUkVmVStOclFnOGc2R0s2Skx4STVYSTNTUXZIc0hPNEdpM1RxWWE5bENrSWlJQW9mQWtTc2lyMkM0SW1wSDR2UVFxR0s2MTBIUWFRZk9iV3Rnd0NJaW9vQWhWcXJnTUROY0VmVVV3eFZSTzBRQ01HaDJLT1RoNG00ZGI3YzRVZkFqQXhZUkVRVUdRYW5neUJXUkZ6QmNFWFZBa0lvdytKcHdTSlRkK3paeFdCbXdpSWdvTUhETkZaRjNNRndSZFVLaUVHSHd0V0VRcEtKdUhjK0FSVVJFZ1VDc1ZNSnBzOEZwNCs4cm9wNWd1Q0s2REhtb0dJTm1od0xkeTFjTVdFUkU1UGNFbFFvQU9IcEYxRU1NVjBSZG9JcVJJbkZHOS9mQVlzQWlJaUovSmxhNndwWE5ZUEJ4SlVTQmplR0txSXZDQnNrUk8xN2Q3ZU9iQTVhcG1nR0xpSWo4aTFqcDJ1T1JJMWRFUGNOd1JlU0JxQ3VVMEE1VmRQdDRoOVdKYzl2cUdiQ0lpTWl2Q0JmQ0ZUc0dFdlVNd3hXUmh3Wk0wU0E4cFFjQnl3WVUvRmdQWTduVmkxVVJFUkYxbi9qQ21pdTdxZEhIbFJBRk5vWXJJaytKZ0lScFBRdFlUanR3Ym5zRDZzNmF2VmdZRVJGUjk0Z1ZuQlpJNUEwTVYwVGQxTk9BQlNkUWVzQ0F5a3krUzBoRVJMN0ZhWUZFM3NGd1JkUURQUTVZQUtxeUdsRzhWdytudzB0RkVSRVJlY2c5TGJDUmIvZ1I5UVRERlZFUEpVelRJQ0sxWndHcjRWd1R6bTFyZ01QcTlGSlZSRVJFWFNjb1hiL0hPQzJRcUdjWXJvaThJSDVLendOV1k2VVYrVnZxWVd2a0VCWVJFZld0NWxic2RqUERGVkZQTUZ3UmVZazNBbFpUZ3gxbnY2K0R1WTZ0Mm9tSXFPODBieUxzNExSQW9oNWh1Q0x5SW04RUxKdlppZnd0Yk5WT1JFUjlSeVNUUVNRV3M2RUZVUTh4WEJGNW1UY0NWbk9yOXVxVC9DVkhSRVI5UTFBb0dLNkllb2poaXFnWHhFL1JJR2FNcW1kUDRnUXFNb3dvM05FQXU0V05Mb2lJcUhjSkNnVWNadTYvU05RVERGZEV2U1I2dEFxSjAwTUFVYytleDFCcXhabi8xc0ZVdzNWWVJFVFVld1NGQW82bUpsK1hRUlRRR0s2SWVsSFlFRG1HWEJzR1FkS3poR1V6T1pDL3BSNDFPWnl1UVVSRXZVUE1rU3VpSG1PNEl1cGxxaGdwa2hlRVE2THE0YmViRXlnL2FrVFJMaDMzd3lJaUlxL2p0RUNpbm1PNEl1b0Q4akF4VXE0TGgwSXI3dkZ6NllzdE9QTXQyN1VURVpGM0NRb0Y3QXhYUkQzQ2NFWFVSeVFLQWNuenRWREhTWHY4WEZhakEvbWI2MUdieDErQ1JFVGtIWndXU05SekRGZEVmVWdrQmdiL0xBemhLVDFyMVE0QVRnZFFkdGlBd2gwTnNKazVUWkNJaUhxRzB3S0plbzdoaXFpdmlZQ0VhUnJFak8xaHEvWUxES1ZXbk5sVWk0WkNkbmdpSXFMdUV4UktUZ3NrNmlHR0t5SWZpUjZsd3FBNW9UM3VKQWdBZG9zVHhYdjBLTnFsNDU1WVJFVFVMWUpjQVVjVHd4VlJUekJjRWZtUVpvQU1ReGRxSVEvdGVhTUx3TlhzNHZUR1doaEtMVjU1UGlJaTZqOEVoWnpUQW9sNmlPR0t5TWVrR2dFcDEyc1JtaVR6eXZQWm01d28zS0ZEeVQ0OVc3WVRFVkdYQ1hJNUhFMThjNDZvSnhpdWlQeUFTQXdNbkJXSytFa2FvT2V6QkFFQTlRVk5PTDJ4RmcwRlhJdEZSRVNYSjhoa25CWkkxRU1TWHhkQVJCZEZERmRBR1NWQjBVN3ZkQUMwbVowbzNxZEhUWjRKQTZhR1FCSHVuZW1IMVB2MEpVMW9LTFRBWEdlRFJDN0FXR0gxZFVsRTFBWHFXQ2xzVFE0b3RCS0VEWlloWklEYzF5VjFtU0RudEVDaW5tSzRJdkl6eWtnSmh0NFFnY0tkRFRCVmUyZWpZRk8xRFdlL3EwTkVxZ0t4WTlVUVpGNGFIcU5lVVhKQUR6Z0JUWndVVVdsS0tMVDhVVTBVU014MU5wanJiR2dvc0VCLzNvb0JVelcrTHFsTEJMa3JDRHB0Tm9nay9MbEQxQjJjRmtqa2g4UnlFWkxuaFNQcUNxWDNudFFKMU9hWmtiZXhGblZuK2M2a3Z6cS9Sd2VGVm9LRUswTVFucXhnc0NJS1FBcXRCT0hKQ2lUT0NJRThURUR4WHIydlMrb1NRZVlLVjQ0bVRpY242aTZHS3lKL0pRSml4NnVSZEZVb0JLbjNScHJzVFU2VUhqQ2dhSmNPVFExMnJ6MHY5VnpKQVQzVU1WSkVEdmRpcUNZaW40b2NvWUl5VW9MU1F3WmZsM0paelNOWERGZEUzY2R3UmVUblFnYktrSHBUQk5SeFVxOCtyNzdZZ2pQZjFxSDBnQUUyazhPcnowMmUweGMzQVU0Z1loaURGVkd3aVJ5aGhNUHFoTDdVdjBPTE8xeFovTHRPSW4vR2NFVVVBQ1FLRVFaZkU0WUIwelJlSGNXQ0U2ZzdhMGJlaGxwVUhET3lkYnNQTlJSWm9JNzFib0FtSXYraGpwTkNWK2pmYmM0Rm1XdExFSTVjRVhVZnd4VlJBTkdtS0REMEJxM1hMOEtkZHFENmxBbTU2MnRSazIyQ2s3TUYrNXk1enNiMVZVUkJUS0dWd0Z6bm5TWkZ2Y1hkME1MaTN5R1F5Sjh4WEJFRkdLbEt3T0Jyd3hBL1dRT1JsenVyT3l4T2xLY2JrYmV4RnZYNXJtbHExRGNrY29IaGlpaUlLU01rRU12OCs3SkxKSFc5Y2Vld2NPc0hvdTd5Nys5eUl1cFF4REFGVW0rTWdETFMreGZrdGtZSFN2YnJjZWJiT3VoTCtBNW1YK0ErVmtUQno5Ky96NFVMNGNwcDVjOTlvdTVpdUNJS1lGSzFnT1FGNFJnd1JRTnhMK3hkMWRSZ1I5Rk9IYzUrVjQvNi9DWTQyZmVDaUNob2lhUVgxbHhaL1RzRUV2a3poaXVpSUtCTlZTRDFwZ2lFcHloNjVmbk5kVGFVN05jajl6ODFxRHplQ0x1Wjh3V0ppSUtOSU9PMFFLS2U0Z1Ivb2lBaGxvdVFNRTJEaUZRRlN2YnJlMlVQSzN1VEUxVW5HbEdWMVlpd1FYSkVYYUhrT2lFaW9pQWg0clJBb2g3alZSRlJrRkZHU2pCMG9SWTF1U1pVSG0vc25mYnFUcURoWEJNYXpqVkJHU1ZCNUFnbHdwTGtnUGRuSmhJUlVSOFJPQzJRcU1jWXJvaUNrY2kxYVdYWUlEbktqeG5SVU5CN2U1YVlxbTBvM3FOSG1kd0E3VkFGSWxLVmtLbzU0NWlJS05Dd0ZUdFJ6ekZjRVFVeGlWSkE0dlFRUkE1VG92U3dBZWJhM3R0anhkN2tSUFZKRTZwUG1xQ09reUlpVlluUWdUS09aaEVSQlFpUnhIVlo2TFQ1OTM1Y1JQNk00WXFvSDFCR1NaQnlYVGdhQ3B0UWNjd0lxN0YzMi80Wnk2MHdsbHNoVm9pZ1RlRm9GaEZSSUhDSEt6dkRGVkYzTVZ3UjlTTmhnK1FJSFNoSGJWNHZyc2Rxd1c2K09KcWxqSklnYkpBY1lZUGxrQ2dZdElpSS9NM0ZjTVY5TjRpNmkrR0txSjhSQ2E3MVdOb1VCV3B5VEtqT01jRmg2ZjNXNnFacUcwelZOcFFmTlVJVkxVSG9JRG5DQmpGb0VSSDVDNUZZRElEVEFvbDZndUdLcUo4U3BDSkVqMVloY29RU05ia20xR1NiWU8rRGtBVUFqVlUyTkZiWlVINkVRWXVJeUY5Y0hMbnkvbFllUlAwRnd4VlJQeWRJUllnZXBVTGs4TDRQV1VEcm9LWFFTcUFaSUVYSUFCbFUwVkkyd3lBaTZrTWlzZXNOTG9Zcm91NWp1Q0lpQUMxQzFnZ2xhbk5OcUQ3VnR5RUxBTXgxTnBqcmJLZythWUlnRVVFZEo0VW1Yb2FRQkJrYlloQVI5VGJSaForenpyNzkyVThVVEJpdWlLZ1ZRU0pDMUVnVklvWXJVWnRyUm5WMkkreE5mZitMMW1GelFsOXNnYjdZZ3JMRGdFd2pRRE5BNXZvVEo0TkkzT2NsRVJFRk5aRndZZVRLeVlZV1JOM0ZjRVZFN1hLRkxDVWlSeWhSZjg2TTJqeHpyKzZUZFRrV2d3TzFlYTQ2SUFJVTRSS29vaVJRUmttaGpKUkFIc2EwUlVUVUl4ZkNGUndNVjBUZHhYQkZSSjBTaVFGdGlnTGFGQVZNTlRiVTVwblFVTmdFcHkrbjVEc3ZUaUhFYVRNQTE3UkdaYVFFeWtncFZGRVNxS0tsRU11NWFJdUlxS3RFSXRmUFRLZUQwd0tKdW92aGlvaTZUQmtwUWNLVklZaWZxRUhkV1ROcVQ1dGgwZnZId21lSDFlbmV2TGlaUkNHQ1BGd0NSWmdFOG5BeEZPR3VFUzVCeXREbHovYnUzWXVYWG5vSkFMQjY5V3JFeGNXNTcvdnZmLytMbFN0WFlzeVlNWGo1NVpjaEZuUEVrb0NISG5vSWhZV0ZtRHQzTHA1KyttbGZseE80aEFzL0c3bm1pcWpiR0s2SXlHT0NUSVRJTkNVaTA1UXdsRmxSbTJlQ3Z0amk2N0xhc0ptZHNGMFN1QUJBb2hLZ0NCZERIaVp4QmE1UU1hUnFBUkpsOERYTnlNbkp3VTgvL1lTTWpBeFVWVlZCcDlOQnFWUWlMQ3dNaVltSm1ESmxDdWJObXdlRlF1SHJVcnRrL2ZyMU1KbE1PSGp3SU02ZE80ZVVsSlJlT1kvVDZYUy9pMC9VWDRoRW5CWkkxRk1NVjBUVUk1cDRLVFR4VXRoTUR0U2VOcVB1dEJrMnMzLy9ZclkxT21Cb2RNQlEyanAwUVFSSVZRS2thbGZZa3FuRnJmK3RFUWRNSTQyeXNqS3NXTEVDUjQ0Y2FYT2Z3V0NBd1dCQVNVa0pEaDQ4aUpFalIvWmFTUEcyK2ZQbjR4Ly8rQWRHalJxRnBLUWtyei8vamgwNzhPT1BQeUkyTmhhUFBmYVkxNStmS0JBNEhmNHhJNEVvRURGY0VaRlhTSlFDWXNhb0VETkdCV081RmZVRlp1ak9XK0N3QnREMEVpZGdOVHBnTlhZY0RrVUNJSllMRU10RUYvK1dpU0NXWFhLYlhJQWdCa1NDQ0NLaGs3L0ZJcThIdG1QSGp1R1ZWMTZCd1dBQUFDUWtKR0RtekprWU5td1lRa05EWWJGWVVGWldocE1uVDJMLy92M2VQWGt2dSsyMjI3QjQ4ZUplRzFWYXUzWXQ4dlB6c1dEQmdsNTVmaUovNXU0U0tBcStVWHlpdnNKd1JVUmVwNDZUUWgwblJjSTB3RkJ1aGE2d0NicnpUWDIrYjFadmNEb0FtOGtCbXdrQS9PL2QzZno4Zkx6d3dnc3dtODJRU3FYNDlhOS9qZXV2dng2QzBQWmk2ZWFiYjRiUmFBeTQ2VytCVmk5Um9IRGFYZUZLeExXTVJOM0djRVZFdlVkMGNkcmdnS21hb0F0YS9zYmhjR0RwMHFVd204MlFTQ1Q0NjEvL2l0R2pSM2Q2akZxdDdwTzZBTFFiOENqd1dhMVdTS1ZTWDVkQjNuRGhlMVhFNzFXaWJtTzRJcUsrY1duUUtyT2lvY2dWdEJ3TVdsNnhkZXRXbkQ5L0hnRHd3QU1QWERaWWRjUm9OT0tISDM3QS92MzdVVkJRQUwxZUQ1bE1oc0dEQjJQQmdnVzQ3cnJyMm93ZU5UUTBZUEhpeFFDQUo1OThFcE1uVDhiS2xTdHgrUEJoNkhRNnZQVFNTNWd4WTRiNzhYbDVlZmpxcTY5dy9QaHhORFEwSURRMEZCTW5Uc1F2ZnZHTFRtdDc5OTEzc1hIalJzVEh4MlBWcWxYdFBxYXBxUW5mZi84OTl1N2RpNEtDQWhnTUJxaFVLZ3dhTkFnelo4N0V3b1VMV3pYd0tDZ293TU1QUDl6cU9UWnYzb3pObXplNy83MXg0MFlvbGNwV2p6bDkralEyYmRxRTQ4ZVBvNmFtQm5hN0haR1JrUmc5ZWpSdXZ2bG1EQjgrdk5QUHBieThIQnMyYk1EUm8wZFJXVmtKaThVQ3JWYUxrU05INHM0NzcwUnljbktyeHp1ZFR1emR1eGZidG0xRFRrNE9HaG9hSUpGSUVCY1hoMG1USnVIV1cyOUZWRlJVaCtkek9wM1l2bjA3dG16WmdqTm56c0JzTmlNbUpnWlhYMzAxN3Jyckxuenl5U2Y0NXB0dkVCTVRnODgvLzd6ZDE3MzV2dTNidDJQdDJyVW9LaXJDb0VHRDhPR0hId0pvMjdVdk56Y1g2OWF0UTFaV0Zob2FHaEFlSG80SkV5Wmd5WklsU0VoSWFGT2p3K0hBVHovOWhGMjdkaUV2THcrMXRiVUFnUGo0ZU15Y09STjMzSEVIVkNwVnA2OHJBS1NucDJQZHVuWEl5OHVEeVdSQ2ZIdzhycm5tR3R4MjIyM3VJRmhjWEl6Nzc3OGZBSERISFhmZ29ZY2U2dkQ1SG4zMFVadzlleGJUcDAvSHl5Ky9mTm56Qnlxbi9jSm92SmpoaXFpN0dLNklxTytKQU0wQUtUUURwRWlZcW9HcHhnWkRtUVdHY2l0TTFWWTQvYnNmaHQvNjhjY2ZBUUJoWVdHNCtlYWJ1LzA4UC8vNXo5M3J0UURYaUpQSlpFSjJkamF5czdOeDZ0UXBQUG5ra3gwZWI3VmE4Y3d6eitEY3VYUHRqbFo5OGNVWCtQampqMXZkVmx0Ymk2MWJ0Mkxmdm4yNC9mYmJ1MTM3bVRObjhPS0xMNkt5c3JMVjdYcTlIbGxaV2NqS3lzS0dEUnV3ZE9uU2JqZkVjRGdjK1BEREQvR2YvL3luelgzbDVlVW9MeS9IMXExYmNkZGRkK0dCQng1bzl6azJiTmlBRHo3NEFEWmI2NDI1S3lzclVWbFppZFRVMUZiaFNxZlQ0ZFZYWDBWR1JrYXJ4MXV0VmhRVUZLQ2dvQUNiTm0zQ0gvN3doMVlodGxsVFV4TmVmZlZWSER4NHNOWHRKU1VsV0xObURRNGRPb1JodzRaMTZmUGZ0bTBiL3ZLWHZ3RG9mRFJ5OCtiTldMWnNtWHZrRWdDcXE2dnh3dzgvWU5ldVhYamxsVmN3WWNLRVZzZTg4c29yMkx0M3IvdmZZckVZZHJzZFJVVkZXTE5tRGZidjM0OFZLMVowMnQxeTNicDFXTGx5WmF2YmlvcUs4TTkvL2hPNXVibnVjSlNZbUlpeFk4Y2lNek1UTzNic3dJTVBQdGp1bE5PQ2dnS2NQWHNXQUhEOTlkZDNlTjZnY0tFRnU0aHJyb2k2amVHS2lIeExCQ2lqSkZCR1NSQTlHbkRhQVdPRkZZWnlDNHhsRnBqci9XOWRreit5V0N3NGVmSWtBR0RTcEVtUXlXVGRmaTZqMFlqWnMyZmp1dXV1UTFwYUdwUktKY3JLeXZEdXUrL2k4T0hEMkxKbEN4WXNXSUJSbzBhMWUveTMzMzRMZzhHQXQ5NTZDNk5IajRaT3AzT0hpTzNidDd1RDFZZ1JJL0RBQXc4Z0xTME5kcnNkaHc4ZnhnY2ZmSURQUHZ1c1czV1hsNWZqNmFlZmhsNnZSMGhJQ082Nzd6N01tREVEWVdGaHFLbXB3YzZkTzdGcTFTcVVsWlhoMldlZnhRY2ZmQUNOUm9NaFE0Wmc2OWF0QUlCSEhubkUzZERpaVNlZWFQYzhMWVBWOU9uVGNlZWRkMkxJa0NGd09wM0l6YzNGcWxXcmNPTEVDZno3My85R2VIZzRicjMxMWxiSGI5eTRFZSs5OXg0QUlDVWxCYi80eFM4d1pzd1lLQlFLbEpXVlljZU9IYTFHeWF4V0s1NS8vbmxrWjJkREVBUXNYcndZOCtmUFIzeDhQQm9iRzNIMDZGSDg0eC8vUUdWbEpaWXVYWXJseTVlM0dUVjc1NTEzM01GcTd0eTVXTHg0TVFZT0hJaUdoZ1pzM2JvVm4zMzJHUW9LQ2k3N0dsc3NGbnowMFVlNCtlYWJjZDk5OTBHbFVxR29xS2pONDg2Y09ZUHQyN2ZqcXF1dXdwMTMzb21rcENRWURBYnMzTGtUSDMvOE1acWFtckIwNlZKODhza25DQThQZHgrbjErdVJscGFHVzI2NUJlUEhqMGQ0ZURoME9oM1dyVnVIdFd2WG9xQ2dBRjkvL1RYdXZ2dnVkdXM3ZWZJa3RtM2JoanZ1dUFNMzNYUVR0Rm90Y25OenNXelpNaFFWRldIZnZuMDRldlFvSms2Y0NNQVZsakl6TTFGWldZa1RKMDVnekpneGJaNnorV3NqSmlZR2t5ZFB2dXhyRk1nY1ZsY0hWWkdVbDRkRTNjVzNKb2pJcjRqRXJsR3R1QWxxcEN6VVlzVGlTQ1RPRElFMlJRR3Btait5T2xKVlZRWHJoUXVqbnJaVmYvdnR0L0hjYzg5aHdvUUo3b3Y4K1BoNC9QR1BmM1NQR0xRY1hialVtVE5uOE54enoySE1tREVRaVVRSUN3dERaR1FrTEJZTDNuLy9mUURBc0dIRDhPYWJiMkw4K1BGUUtCUlFxOVdZUFhzMmxpOWYzcVZwWCsxNS8vMzNvZGZyb1ZBb3NIejVjdHgwMDAySWpJeUVSQ0pCYkd3czdyampEdmVvUlVWRkJiNzY2aXVQejNIbXpCbDNzRnF3WUFGZWZ2bGxwS1dsUWFGUVFLbFVZdHk0Y1hqampUZmNGK21mZnZwcHExSEF5c3BLL1AzdmZ3Y0FqQnMzRGl0V3JNQ01HVE1RRWhJQ3FWU0twS1FrM0h2dnZiamhoaHZjeDJ6Y3VCSFoyZGtBWEZNdWYvbkxYeUlwS1FsU3FSUmhZV0g0MmM5K2hoVXJWaUEwTkJRMm13MGZmUEJCcTVwemMzUGRBZUdtbTI3QzAwOC9qZVRrWkVpbFVrUkZSZUd1dSs3Q0gvLzRSOWp0bDM4am83NitIa2xKU2ZqdGIzOExqVVlEUVJBd2VQRGdObzhyS0NqQWpUZmVpT2VlZXc0cEtTbVFTcVhRYXJXNDVaWmI4Tnh6endGd0Jha05HemEwT3U3KysrL0hpaFVyTUdmT0hIZm9DZzBOeFlNUFBvaVJJMGNDNlB4cnI3UzBGUGZlZXk4ZWV1Z2h4TVRFUUNxVll0U29VZTVOcVM4OWZ0YXNXUWdORFFYZ0N2NlhjamdjN3RzWExGZ1E5T3NHSFUxTkFBQkJIaGo3M2hINW8rRCtLVUZFQVU4c0Z5RnNrQndEcG1rd2JGRUVodDhhZ2FTclF4RTlTZ1ZOdkJSaU9UdkhBYTVwWTgyYUx4YTdxNk1ScVpDUUVBd1pNZ1NBNnlLMkkybHBhZTAreDc1OSs5RFEwQURBTlVJa2w4dmJQQ1l1THE1YlV4cXJxNnZkYmVWdnYvMzJEcWY4VFpvMHlUMzYwRHlOMGhPYk5tMENBS2hVS3Z6cVY3OXE5ekVTaVFTLy9PVXZBUUFta3duNzl1MXozN2Rod3diWWJEWklKQkk4ODh3elhScGhiRDduMkxGak1YZnUzSFlmRXhrWjZaNU9tWldWaFlxS0N2ZDl6V3ZIRkFwRmgrdUtycjc2YW93WU1lS3l0UURvMHJSTnRWcU5CeDk4c04zN3BrK2ZqcUZEaHdJQURodzQwT3EranI3MkFMalhFSGIydFJjV0ZvYmJicnV0emUwREJ3NTBuN1BsU0p0VUtuVy9wcnQzNzI0elRUTTlQUjAxTlRVUUJBSFhYWGRkaCtjTkZoZkRWZHZ2VFNMcUdvNzdFbEZBa1NnRmhDVEtFSko0OGFMVWFuVEFWR09EcWNicStydldGbGo3YTNtQnVFWHJaTFBaN0pYbnJLNnVSa0ZCQVVwTFMxRldWb2F5c2pKM3d3eVR5ZFRoY2UxTnJRS0FFeWRPQUFBMEdrMkhqd0hndmdqMnhQSGp4OTBmejV3NXM5UEhUcDQ4R1ljUEgwWkZSUVhxNit0YlRVdTduTXpNVEFEQWhBa1RPaDFoR3pGaUJFSkNRcURYNjVHVGs0TjU4K1lCQUk0ZVBlbyt2clBtRTgxcWFtcFFVbElDb0d1ZlYvT1V5NXljSE1UR3hnSndoYTNtYzE3YWxLT2wxTlJVNU9Ua1hMYW1yalJLR1QxNmRLZnJva2FQSG8welo4NmdzTEN3M2ZzTkJnUHk4L05SV2xycS92cHJycTJ6cjcyUkkwZDIyTGt3SVNFQlo4NmNnZEZvYkhYN3dvVUw4ZlhYWDBPdjErUHc0Y080OHNvcjNmYzFqL2hOblRxMVMvOWZnYzVwdVJDdWVqQ3RtS2kvWTdnaW9vQW5WUXVRcW1VSVRicDRRV0RSMnk4RXJndC9hcTF3QnZIeXJaWUJvZVdvUlhkczM3NGQvLzczdjNIdTNMbHVIUjhkSGQzdTdjMU5KZ1lNR05EcDhSS0o1NythYW1wcTNCOWY3dmxqWW1MY0gzc2FycHJQYzdsekFLN1hRYS9Ybzc2KzNuMWJlWGs1QUdEUW9FRWVuYThyNTd6MDgyclcvTHEzMTUydnBhNjg3cUdob2UyT09GNHFMQ3lzUy9kYnJkWldyZHh6YzNQeGozLzhBeGtaR1hBNlBYK0RwTE90QlpwSENWczIyQUJjbzFxalI0L0dpUk1uc0czYk5uZTRNcGxNN2ltRUN4Y3U5TGlXUU1TUks2S2VZN2dpb3FBa0N4RkRGaUpHMk9DTEZ3azJrd01XZ3dOV2d4MFdvLzNpeHdZN3JJME9JSUFIdTZLam94RWVIbzc2K25yMzZFaDNmUDc1NS9qMDAwOEJ1S2IzVFowNkZVbEpTWWlOalVWY1hCemVldXV0VnRQYzJ0UFJpRVhUaFF1M3kxM0VkK2VpdXVWNklVL1d4WGk2aHFiNVBOMDlSL09vb3JpTG03UjY0L05xUHVmbDlxTHF5dXZlMldoVVM1ZmI2TG01SmtFUTNIVmxaR1RnRDMvNEEreDJPK0xpNGpCcjFpeWtwS1M0di9aMjdkclZaajJadHl4Y3VCQW5UcHpBL3YzN1lUS1pvRlFxc1h2M2JqUTFOU0U2T2pyb0cxazBhMjVvSVhUeC81bUkybUs0SXFKK1E2SVVJRkVLUUhUN1AvcXNSb2NyYUYwSVcxYVRBemFUQXpienhiLzlkZlJMSkJKaDBxUkorUEhISDVHZm40K01qQXlNR3pmT28rZG9hR2pBdi83MUx3REFva1dMOEp2Zi9LYk5ZNXFiWm5TSFJxTUIwSG8wcGoxMWRYVWVQN2RXcTNWL1hGWlcxbW1iOVpadDJpTWpJejArVDJWbEpjckt5aTc3MktxcUtnQ3RSL0xDd3NKUVcxdmI1ZEhGU3ordnpyVDh2RnFlVTYxV1E2L1hvN3E2dXRQam05ZkRlY1Bsdms2YXA1ZTJIRzM3OE1NUFliZmJNV3pZTUN4ZnZyeE5HTHgwUFpRM1hYWFZWZmpiMy80R3ZWNlBQWHYyWU83Y3VlNHBnZGRkZDEzUU43Sm9aci9RZkVYY3phWXlSTVNHRmtSRWJsSzFBSFdzRk9FcENrU1BWbUhBRkEyU3JnNUY4dnh3REZzVWdTdnVqRUxhN1pGSXZVbUxJZlBDTVhCV0tPSW5heEE5U2dYdFVBVkNFbVZReFVpaGpKSkFFU0dCSWx3TWVaaHJCRTJxRVNCUkNaQW9CSWpsSWdoU0VVUmRHN3pvc3VaTmZBSGdyYmZlZ2w2djkrajRuSndjOXdWc2UvdjVPSjNPYms4VkJPQnVobEZSVWVHK3VHN1BvVU9IUEg3dUs2NjR3djF4Wjkza0FPRElrU01BWEd1N0xwMUcxanppY3VuVXNVdlBjL1RvMFU3WHR1WG01cnBmLzVicnk1cWJSaHc1Y3FSTGErUGk0dUlRRVJFQm9PdWZseUFJN3M1NndNWFhQVDA5dmNQUHkycTF0dGxEcXlkeWMzTTd2TTlrTWlFOVBSM0F4ZlZiWnJNWlo4NmNBZUJxRmQvZUtGdCtmcjdYNnJ0VXk4WVcyN2R2UjJWbEpZNGZQdzVCRUxCZ3dZSmVPNisvc1Y0STJKTExUT3Nrb280eFhCRVJlVUNRaWlBTEVVTVZMVUZva2d3Und4U0lHYXZDZ0ttdUlEWmtiaGlTNTRjajVicHdwQ3pVWXVnTldxVGVwTVd3bXlNdy9KWUlEUDkvRVJpeE9CSnB0MGZpaWp1ak1QSnUxeDl2U0VsSmNYZmFLeTh2eCtPUFAzN1p2WXVxcXFyY0lhRGxGTFNXM1FlYmJkNjgyVDBhMHgwdE43ZGR1WEpsdXhmNmh3OGZ2bXlJYU0vQWdRUGRuZWJXcmwzYllYZzdjdVNJTzd6ZGROTk5iZTV2WHBmVDBTaFBjK2cwR0F3ZFRsR3oyV3p1VFd6ajR1SXdaY29VOTMzTkYrcDZ2UjUvLy92Zk81eUsxL0wvb3JsTDNkR2pSOXR0Rnc2NFJnTy8vUEpMQU1DY09YTVFFaExpdnEvNWRhK3Vyc2JYWDMvZDd2R2ZmLzU1MDV4MnVBQUFDdUZKUkVGVXQwWU1PMUpjWEl6dnYvKyszZnMrK2VRVGQxT0s1dGZqY2w5N2hZV0YrT21ubjd4V1gzdWExMVdscDZmanUrKytnOVBweEpRcFV6cGNReGlNYkJmQ2xUU3M2K3NRaWFnMWhpc2lvaUR5NktPUHVpL216NTgvajBjZWVRUXZ2ZlFTdnZ2dU94dzdkZ3paMmRrNGZQZ3cvdk9mLytENTU1L0hQZmZjNDU1T2xwcWE2aDY1ZWUrOTk1Q2Jtd3VId3dHZFRvY3Z2dmdDSzFhczhLajV3NldTazVQZEhlOE9IRGlBRjE1NEFYbDVlVENiemFpc3JNU1hYMzZKbDE1NnFkTXBmWjM1N1c5L0M1bE1oc2JHUmp6KytPTll2MzQ5S2lzcjBkVFVoTEt5TXF4ZHV4WXZ2dmdpQU5jZVUvUG56Mi96SE0zbnpzakl3S0ZEaDJDMVdwR2ZuKzhlMFJzL2Zqem16SmtEd0xWWjhnc3Z2SUNzckN3ME5qYkNhRFFpUFQwZFR6MzFsSHZVNDMvLzkzOWJyYSs2OHNvcjNRMFR2dnZ1T3p6NzdMUEl5TWlBMFdpRXlXUkNkblkybGkxYjVtNi9EZ0MzM1hZYkVoTVRBUUIvL2V0ZnNYTGxTaFFXRnFLcHFRbDFkWFg0OGNjZjhkaGpqNkdob1FGYXJkYmRCcjdaZGRkZDU1NSt0M0xsU256MDBVY29LeXREVTFNVHpwMDdoMlhMbHVIenp6OTNuOE1iWkRJWmxpOWZqbi8rODU4b0x5OUhVMU1UQ2dvSzhPYWJiMkw5K3ZVQVhPM2ZtMGYxMUdxMXUrSEdWMTk5aFQxNzlzQmlzY0Jpc1dEMzd0MTQrdW1uM2ROS2UwdFNVaEpHalJvRmg4UGhEcUg5cFpGRnMrWndKZWJJRlZHM2NjMFZFVkVRa1Vna2VQWFZWN0ZxMVNwOCtlV1hzRnF0Mkx0M2I2ZWpRYzNyU2FLam83RjQ4V0tzVzdjTzU4NmR3MjkvKzF1SVJDTDM2TXFTSlV0dzd0eTV5emEwNk16dmYvOTdWRlJVNFBUcDB6aDQ4Q0FPSGp6WTZ2N3g0OGRqNGNLRldMcDBxY2ZQblpLU2dxVkxsK0tWVjE2QlhxL0gzLzcyTi96dGIzOXI4N2hKa3liaCtlZWZiM2NkemNLRkMvSEREei9BNFhDNE43c0ZYQnY1TmpmaWVPS0pKK0J3T0xCcjF5N3MzNy9mdmI5V1N3cUZBazgvL1RRbVRKalE1cjQvL3ZHUGVPMjExM0R3NEVFY09YTEVQWjJ2cFpaN2FLblZhcnorK3V0NDRZVVhVRkJRZ0hYcjFtSGR1blZ0am9tTGk4T3JyNzdhWmgyWlVxbkV5eSsvakdlZWVRWTZuUTVmZnZtbGU1U3IyVDMzM0FPOVhvL2k0bUt2ckMrNjZxcXJZREFZc0diTkdxeFpzNmJOL2VQR2pjT1RUejdaNnJaSEhua0VMNzc0SWt3bWszdXo1MlpqeDQ3RmxDbFQ4TkZISC9XNHRzNWNmLzMxeU1yS2d0bHNSbFJVVkt0UngvN0EybEFQU1dqb1pSdVNFRkhIR0s2SWlJS01JQWk0Nzc3N2NPT05OMkxMbGkxSVQwOUhjWEV4ZERvZG5FNG5OQm9ORWhNVE1YTGtTTXlaTThlOUpnY0FIbjc0WVNRbEpXSFRwazBvS0NpQVJDTEJrQ0ZEY091dHQrTHFxNjkyai94MFYwaElDSll2WDQ1dnZ2a0dPM2JzUUhGeE1jUmlNUklURXpGdjNqemNlT09ON1lhVnJoby9mancrKyt3enJGKy9IZ2NPSEVCcGFTbk1aalBDdzhNeGZQaHd6SjA3dDlQOW90TFMwdkRLSzY5ZzllclY3czgvTlRXMVZZZER1VnlPNTU5L0h2UG56OGZtelp0eDZ0UXAxTmZYUXlhVElUNCtIcE1uVDhhaVJZczZiSmFoVkNxeGRPbFM3TjI3RjF1MmJFRjJkamIwZWozQ3dzSVFGeGVIMmJObnUvZkZhaFlYRjRmMzMzOGZQL3p3QTNidTNJbXpaOC9DWURCQXJWWmp5SkFobURsekpoWXVYTmpocHNSRGh3N0Z5cFVyc1hidFdodzRjQURWMWRWUXE5VVlQbnc0YnJubEZreWFOQWx2dmZVV0FIaGxoRWdrRXVIbGwxL0crdlhyc1huelpoUVhGME1ta3lFNU9Sbno1czNEdkhuejJvUzRLNis4RW0rKytTYisvZTkvSXpzN0d4YUxCZkh4OFpnN2R5NFdMMTZNalJzMzlyaXV5NWt4WTRiN0RZWCsxTWlpbWEyaEFaSWVqRTRURVNCeWRxZm5MUkVSZWRYSno2dTl0dmFLcUR1ZWZQSkpaR1ptWXZyMDZXMUdqcnJxb1ljZVFtRmhJZWJPbll1bm4zN2F5eFgydnAwN2QrSzExMTZESUFoWXZYcDFxMjZHM3VEdjMrY243cjhYMXZvNlRQaW05NE1zVWJEcVgyL0pFQkVSVVJ2MTlmVTRkZW9VQUxUcU5OamZOSzhIbXp4NXN0ZURWU0F3bDVWQkhuLzVEYktKcUdNTVYwUkVSRUhPY0dIL292WTRIQTY4ODg0N3NGcXRFSXZGdU9hYWEvcXdNditSbVptSmt5ZFBBbkExRWVtUG1zcEtJWStMOTNVWlJBR05hNjZJaUlpQzNKSWxTM0R0dGRkaSt2VHBHRHAwS0ZRcUZmUjZQVTZkT29WMTY5WWhPenNiQVBEem4vL2M0NDJWQTFsaFlTRzBXaTF5Y25MdzVwdHZBbkN0L1JvN2RxeVBLK3Q3VHBzTnR2cDZ5T01acm9oNmd1R0tpSWdveUpsTUptemF0S2xWaS9kTDNYSEhIYmo3N3J2N3NDcmZlK21sbDFCY1hPeitkMkppSXA1NDRna2ZWdVE3NW1MWDNuQU1WMFE5dzNCRlJFUVU1RmFzV0lIdDI3Zmp4SWtUcUttcGdVNm5nMHFsUW14c0xFYVBIbzJGQ3hkaThPREJ2aTZ6ejhYRnhhR3lzaElxbFFwWFhYVVY3ci8vL2w3ZlQ4dGZOWldWQVFBVW5CWkkxQ01NVjBSRVJFRXVMUzBOYVdscHZYNmVqei8rdU5mUDRVMnZ2LzY2cjB2d0c2YkNRZ0NBS2pYVng1VVFCVFkydENBaUlpTHE1NHg1ZVpCR1JVRVNGdWJyVW9nQ0dzTVZFUkVSVVQ5bnpNMkJadmh3WDVkQkZQQVlyb2lJaUlqNk9XTmVIdFREZTMvcUtGR3dZN2dpSWlJaTZzZnNqWTJ3VkZaQVBXS0VyMHNoQ25nTVYwUkVSRVQ5V01QaFF3Q0FzQWtUZkZ3SlVlQmp1Q0lpSWlMcXgrcjM3NE0wTWhLcTFHRytMb1VvNERGY0VSRVJFZlZqZGZ2MkllS3FxMzFkQmxGUVlMZ2lJaUlpNnFmc2pZM1FaMlpBTzJPbXIwc2hDZ29NVjBSRWZrQWRLL1YxQ1VUVXkvengrN3g2ODNjUVNTU0ltci9BMTZVUUJRV0dLeUlpUDJCcmNzQmNaL04xR1VUVVMweTFOdGd0RGwrWDBVYnAycldJbWpzUGt0QlFYNWRDRkJRWXJvaUkvSUJDSzJHNElncGk1am9iRkZxSnI4dG94VnhjaklhREJ4QjMyeDIrTG9Vb2FEQmNFUkg1Z2JCQk1oaktMTDR1ZzRoNmlhSE1ndERCY2wrWDBjcTV0OStFVkt0RnhKdzV2aTZGS0dnd1hCRVIrWUdRQkRrRWlZQ2FISk92U3lFaUw2czYxUWlKWEVCSXZNelhwYmpwTWpOUS92VlhHUExFVXhBSnZCd2s4aGFSMCtsMCtyb0lJaUp5S2Q2cmd6SlNnc2dSS2wrWFFrUmVVSjNkQ0hPZEhZblRRM3hkaWx0VFpRWFNiN29CMG9nSVRQeDJNMFFpa2E5TElnb2FERmRFUkg2bTlKQUJEcXNENmpnWkZGb0psQkgrdFU2RGlEcG5xclhCWEdlRG9jd0NpVnhBL0dTTnIwdHlNNTgvajh5Zkx3R2NUb3ovNm12SVltSjlYUkpSVUdHNElpTHlRL29TQzNSRlRURFgyU0NXQ1RCV1dIMWRFaEYxZ1RwV0NydkZBWVZXZ3REQk1vVEUrOGM2SzFQaE9lVC85UytvK3ZhL1VBMGRpbkZyMTBFV0hlM3Jzb2lDRHQ4T0pTTHlReUVKTW9RaytNLzZEQ0lLYkxYYnQ2TnV6MDlJZWU1UFNMam5YZ2dLaGE5TElncEtITGtpSWlJaUlpTHlBcmFISVNJaUlpSWk4Z0tHS3lJaUlpSWlJaTlndUNJaUlpSWlJdklDaGlzaUlpSWlJaUl2WUxnaUlpSWlJaUx5QW9ZcklpSWlJaUlpTDJDNElpSWlJaUlpOGdLR0t5SWlJaUlpSWk5Z3VDSWlJaUlpSXZJQ2hpc2lJaUlpSWlJdllMZ2lJaUlpSWlMeUFvWXJJaUlpSWlJaUwyQzRJaUlpSWlJaThnS0dLeUlpSWlJaUlpOWd1Q0lpSWlJaUl2SUNoaXNpSWlJaUlpSXZZTGdpSWlJaUlpTHlBb1lySWlJaUlpSWlMMkM0SWlJaUlpSWk4Z0tHS3lJaUlpSWlJaTlndUNJaUlpSWlJdklDaGlzaUlpSWlJaUl2WUxnaUlpSWlJaUx5QW9ZcklpSWlJaUlpTDJDNElpSWlJaUlpOGdLR0t5SWlJaUlpSWk5Z3VDSWlJaUlpSXZJQ2hpc2lJaUlpSWlJdllMZ2lJaUlpSWlMeUFvWXJJaUlpSWlJaUwyQzRJaUlpSWlJaThnS0dLeUlpSWlLaS85OStIUXNBQUFBQURQSzNuc1RPc2dnR2NnVUFBRENRS3dBQWdJRmNBUUFBRE9RS0FBQmdJRmNBQUFBRHVRSUFBQmpJRlFBQXdFQ3VBQUFBQm5JRkFBQXdrQ3NBQUlCQmcyWlFKcUM5T2lvQUFBQUFTVVZPUks1Q1lJST0iLAoJIlRoZW1lIiA6ICIiLAoJIlR5cGUiIDogIm1pbmQiLAoJIlZlcnNpb24iIDogIjEzIgp9Cg=="/>
    </extobj>
    <extobj name="C9F754DE-2CAD-44b6-B708-469DEB6407EB-3">
      <extobjdata type="C9F754DE-2CAD-44b6-B708-469DEB6407EB" data="ewoJIkZpbGVJZCIgOiAiMjY5MjgxNjM5NjI3IiwKCSJHcm91cElkIiA6ICIyMTI3NDU2MjkwIiwKCSJJbWFnZSIgOiAiaVZCT1J3MEtHZ29BQUFBTlNVaEVVZ0FBQXpvQUFBSHZDQVlBQUFDYzNhb0JBQUFBQVhOU1IwSUFyczRjNlFBQUlBQkpSRUZVZUp6czNYbFlWR1gvQnZCN05vWjlFUmNFRlJIWFFnVnpWelFOMURTWE5OdjhwZGxpWlh2NTVsdlozbHR2Wlp0WldiNWxXYlpacnJrTGlvSXJnaWlFRzZBaWd1ek1NTXcrNS9jSE1tR2lNTU1aQm9iN2MxMWNuSmx6bnVkOHg0WGhubk9lNTVFSWdpQ0FpSWlJaUlqSWhVaWRYUUFSRVJFUkVaSFlHSFNJaUlpSWlNamxNT2dRRVJFUkVaSExZZEFoSWlJaUlpS1h3NkJEUkVSRVJFUXVoMEdIaUlpSWlJaGNEb01PRVJFUkVSRzVIQVlkSWlJaUlpSnlPUXc2UkVSRVJFVGtjaGgwaUlpSWlJakk1VERvRUJFUkVSR1J5MkhRSVNJaUlpSWlsOE9nUTBSRVJFUkVMb2RCaDRpSWlJaUlYQTZERGhFUkVSRVJ1UndHSFNJaUlpSWljamtNT2tSRVJFUkU1SElZZElpSWlJaUl5T1V3NkJBUkVSRVJrY3RoMENFaUlpSWlJcGZEb0VORVJFUkVSQzZIUVllSWlJaUlpRndPZ3c0UkVSRVJFYmtjQmgwaUlpSWlJbkk1RERwRVJFUkVST1J5R0hTSWlJaUlpTWpsTU9nUUVSRVJFWkhMWWRBaElpSWlJaUtYdzZCRFJFUkVSRVF1aDBHSGlJaUlpSWhjRG9NT0VSRVJFUkc1SEFZZElpSWlJaUp5T1F3NlJFUkVSRVRrY2hoMGlJaUlpSWpJNVREb0VCRVJFUkdSeTJIUUlTSWlJaUlpbDhPZ1EwUkVSRVJFTG9kQmg0aUlpSWlJWEE2RERoRVJFUkVSdVJ3R0hTSWlJaUlpY2prTU9rUkVSRVJFNUhJWWRJaUlpSWlJeU9VdzZCQVJFUkVSa2N0aDBDRWlJaUlpSXBjamQzWUJSR0xUcFI2Ry9uQVNUT2R5SVBYMmdTSHp1TE5MY2psdXZTTmcwVlJDSGhvRzl5SFJVUGEveWRrbEVSR1JFMjAvY1E3ck1yS1FYbENDQUU4bEVyTXZPcnVrWm1ORVdEREt0WHBFQkFWaVJyL3V1S1ZIRjJlWDFHcElCRUVRbkYwRWtWaFUzeXlGWURIRHJYZGZ5RVBEb09nUzV1eVNYSmJ4ZkE1TTUzS2d6emdLcWRJZHZuUG5PN3NrSWlKeWdtZldKY0JvTVNNNkxBUVJRWUdJNk5qVzJTVTFPK241eFVndktNSHVyQXZ3Y2xQZ3d5bWpuRjFTcThDZ1F5NmovUE1QNE5ickJuakdUSEoyS2EyT1p2dEdHTE5Qdy8vUjU1eGRDaEVSTmFFSGY5MkI0VjA3NHNFaEVjNHVwY1g0YXQ4eHBPUVY0cXVaTWM0dXhlVXg2SkJMVUgyekZMTFFidkNLbWVqc1Vsb3R6ZmFOTUYrOEFOLzdIM04yS1VSRTFBU2VXWmVBaUk1dDhOQ1F2czR1cGNYNWF2OHhuQzRxeDJKZTJYRW9Ua1pBTFo0KzlUQUVpNFVoeDhtOHhrMkdvTk5DZHl6RjJhVVFFWkdEYlR0NURpYUxoU0hIVG84TTY0ZEtneEZ4cDg4N3V4U1h4cUJETFo3dWNCTGNldk9TZVhQZzFxY2Y5SWNTblYwR0VSRTUyUHIwTEl3TUMzWjJHUzFhZEZnSTFxVm5PYnNNbDhhZ1F5MmU2VndPNUtHY2RLQTVrSWQyZytsY3RyUExJQ0lpQjBzdktFRkVVS0N6eTJqUituWnNpK1A1eGM0dXc2VXg2RkNMSi9YeTV1eHF6WVNpYXpkSVBieWRYUVlSRVRtWXY0ZVNzNnMxVXIvZ3R2QnpWenE3REpmR29FTXRudUZFdXJOTG9Gb01KN2h1RVJHUnEwdks0VG81WWtqa242TkRNZWdRRVJFUkVaSExZZEFoSWlJaUlpS1h3NkJEUkVSRVJFUXVoMEdIaUlpSWlJaGNEb01PRVJFUkVSRzVIQVlkSWlJaUlpSnlPUXc2UkVSRVJFVGtjaGgwaUlpSWlJakk1VERvRUJFUkVSR1J5MkhRSVNJaUlpSWlsOE9nUTBSRVJFUkVMb2RCaDRpSWlJaUlYQTZERGhFUkVSRVJ1UndHSFNJaUlpSWljamtNT2tSRVJFUkU1SElZZElpSWlJaUl5T1hJblYwQVVYT1drcEtDL2Z2MzQvang0eWdwS1lGYXJZYVhseGY4L2YzUm9VTUhEQm8wQ01PR0RVTlFVTkJWN1JZdVhHaDkvT3FycnlJNk90cW1jei8xMUZQSXpNd0VBSXdlUFJxTEZpMjZZditLRlN2dzAwOC9BUUJrTWhsV3JWcUZ3TURBQnZldlZxdHg3NzMzUXFmVFdjODNlZkprbTJva0lpSnFqTnJ2WmJVcEZBb0VCQVNnWjgrZWlJMk54ZkRod3h2VTM0a1RKN0IzNzE0Y1BYb1VSVVZGVUtsVThQRHdnSitmSHpwMTZvVEJnd2RqM0xoeGNIZDN2MjQvOCtiTlEwNU9EZ0RnNDQ4L1JrUkVoTzB2anB5T1FZZW9EcG1abVZpNmRDbE9uVHAxMVQ2VlNnV1ZTb1h6NTgvajhPSERXTHQyTFZhdVhIbmQvdjc0NHcrYmdrNW1acVkxNURTRTJXekdoZzBiTUhmdTNBYTMyYlJwa3pYa0VCRVJOU2RHb3hHRmhZVW9MQ3hFWW1JaUJnNGNpTmRlZSsyYUFTVS9QeDlMbGl4QmNuTHlWZnNxS3l0UldWbUp2THc4SER4NEVEZmVlQ1BDdzhPdmVlNVRwMDVaUXc0QWJObXloVUduaFdMUUlmcUhyVnUzNHROUFA0WEpaQUlBOU8vZkg4T0dEVU9uVHAzZzVlVUZyVmFMZ29JQ25EeDVFZ2NQSHF5M1A0VkNnWXlNREp3NmRRbzllL1pzVUEyLy8vNjd0YTNSYUt5M2Y2UFJpRC8vL0JPelpzMkNtNXRidmYyYlRDYXNXN2V1d2VjZ0lpSnlKS2xVaW1YTGxsa2ZxOVZxbkQ1OUdoczJiTURGaXhlUm5KeU14WXNYWDNWM0F3Q2twcWJpelRmZlJHVmxKUUFnSkNRRUkwZU9STStlUGVIcjZ3dUR3WUQ4L0h4a1pHUmcvLzc5OWRheVpjc1dBSUMvdnovS3k4dXhaODhlUFA3NDQvRDA5QlRwMVZKVFlkQWhxaVV4TVJFZmZ2Z2hBS0I5Ky9aNDhjVVhyL2twenVUSmsyRXltWERreUpIcjl0bXRXemVjUEhrU2YvenhCMTU4OGNWNmF5Z29LRUJpWWlJQW9IdjM3dlZlMlFrT0RrWkJRUUZVS2hWMjd0eUppUk1uMW51T1hidDJvYVNrQkowN2QwWnBhYW5vUWNkMExodnFYNzZEeE0wTkVvVWJvSENEUktHQXhFMXAvUTZGd3JwZjRsWnpUUFcyMU5NTFVsOS9TQVBiaWxvWEVSRUJaVm85aWlxMUtLM1NRbU13UVdjeVFXYzBXNy9yVFNab1RXYm9qWmUvMTlxdk41bWhOWm9jVWxkWVdOZ1ZqL3YxNjRkSmt5YmgrZWVmeDZsVHA1Q1FrSURaczJlalM1Y3UxbU95czdQeDZxdXZRcWZUUWFGUVlQNzgrWmc0Y1NLazBxdUhvVStkT2hVYWpRWVNpZVNhTmVqMWV1emF0UXNBTUdYS0ZLeGN1Ukk2blE2N2QrOXUwUHNyTlM4TU9rU1hGUmNYNDczMzNnTUFCQVVGNGJQUFBvTy92LzkxMjhqbGNnd1pNdVM2eDBSRlJlSGt5Wk5JU0VqQXZIbno2aDFIczNidFdsZ3NGa1JFUk5UNWcvcWZ6R1l6QmcwYWhNVEVSS3hkdTdaQlA0ai8rT01QQUVCMGRIU2Q5MFkzbHFWS0EwTkdtaWg5U1R3OElmWDFxdzQrdm42MXZ2eXYySmI1K2tIaTdRTmM1dzJNaU1nVjZVMW1YRkpYb1VpalJZbEdpeUtORnNVYUxZb3FxNzlmdWEyRHlXSnhkc2tONXU3dWp0bXpaMXV2NUtTa3BGaURqc1Zpd2R0dnZ3MmRUZ2U1WEk3MzNuc1BmZnYydlc1L1hsNWUxOTIvWjg4ZWFEUWFTS1ZTVEo0OEdVZU9IRUZHUmdhMmJObkNvTk1DTWVnUVhmYkREejlZeDZ5OCt1cXI5WWFjaGhvN2RpeldyMThQclZaYjd6Z2FqVVpqdldRK2JkbzAvUGJiYi9YMmJ6S1pNR1hLRkNRbUp1THMyYk5JU1VuQmdBRURybmw4YW1vcXNyS3lJSlBKTUc3Y09JY0VIVEVKMmlxWXRWVXdYOHF2LzJDWkRMSjJRWkIzRElZc0tCanlvQkRyZDJsQUc4Y1hTMFRrSUhxVEdXZUt5NUZWVW9Hc2tuSmtGVmRZSDVkV3VmWjR5MjdkdWxtM1MwdExyZHM3ZHV4QWJtNHVBT0NCQng2b04rUTB4TmF0V3dFQWd3WU5ncisvUDJKaVlwQ1JrWUVUSjA3ZzdObXo2TnExYTZQUFFVMkhRWWNJMVlNZTQrUGpBUUREaHc5SGp4NDlST3ZiMDlNVEV5Wk13TnExYStzZFI3TjU4MlpvdFZxMGI5OGUwZEhSK1Bubm4rdnRYeEFFUkVWRm9WdTNic2pPenNhYU5XdXVHM1JxcnVhTUhqMWF0RERYYkpqTk1CZmt3VnlRZDlVdWlWSUpXWWRneUlPQ0lRc0t1UnlHUWlEdkdBS0o1L1UvNFNNaWFncG1pNEN6WlNwa2wvd2RZcktLeTNHbXVCd1hWUnBubCtjMHRXK3ZyajFPWnVmT25RQUFQejgvVEowNnRkSG55Y3ZMdzdGanh3QUF0OXh5QzREcTk4b3Z2dmdDUnFNUlc3WnN3V09QUGRibzgxRFRZZEFoQXBDUmtXRzltak5peEFoUit4WUVBZE9uVDhlNmRldXVPNDdHYkRaajdkcTFBS3F2NWtpbFVnaUMwS0QrQVdER2pCbjQ0SU1QY1BEZ1FlVGw1U0VrSk9TcVkzTnpjNjBUS015WU1hTkIvYnNLUWErSDZYd09UT2R6cnRvbmJkTVdpdTY5NEJiZUM0cnVQYUVJNndISStlT1JpQndydDF5TjVOeExPSEtoRUlkekwrSFl4U0lZekMzbnRyS21jdlRvVWV0MnpXeHBCb01CR1JrWkFJQ0JBd2MyYUNLZSt0UmN6Zkh3OExCT1orM2o0NE1oUTRZZ01URVJPM2Z1eEVNUFBRU0ZRdEhvYzFIVDREczVFWUNMRnk5YXQvODVHTEtHV3ExR1lXRmhuZnVDZ29LdWU5OXZVRkFRUm93WWNkMXhOQWtKQ1NncUtvSzd1N3RkOXdHUEdUTUczM3p6RFVwTFM3Rm16Um84K2VTVFZ4MVRNNXRiUkVRRWV2YnNhWjJocHJXemxCWkRmNmdZK2tOSjFVL0laSkIzQ2JzY2ZLckRqNng5UitjV1NVUXRtdFpvd3BFTGhUaHk0UktTYzZ1L0NpdTF6aTZyMmN2THk4UDMzMzhQb1BxOU5ESXlFZ0JRVkZSa3ZkSnp2YW1pRzhwaXNXREhqaDBBZ0pFalIwS3BWRnIzeGNiR0lqRXhFU3FWQ3Z2Mzc4ZW9VYU1hZlQ1cUdndzZSQUFxS2lxczJ6NCtQblVlYy9EZ1FldGtCZi8weWl1djFQdURiOGFNR2RjZFIxTnpTOW1FQ1JQcUhTeFpGNFZDZ1NsVHB1Qzc3NzdEOXUzYk1YZnVYSGg3ZTF2M1YxUlVXQy96ejVneHcrYitXeFd6R2FhY016RGxuQUYyYmdJQVNMeDlhZ1dmWGxDRTk0VEUzY1BKaFJKUmN5UUl3S25pTWh6SkxVVHk1V0NUZWFrVWxsWjBGZDBlNmVucEFLcERSMWxaR1k0ZlA0NXQyN1paSnh0NDdybm5yRmRUVkNxVnRaMnZyMitqejMzbzBDR1VsSlFBcUE0MnRRMGVQQmcrUGo1UXE5WFlzbVVMZzA0THdxQkRCRnh4eVZ1cmRjd25iQkVSRWVqVnF4ZE9uang1MVRpYVk4ZU80ZFNwVTVCSUpMajk5dHZ0UHNma3laUHgwMDgvUWFmVFljdVdMWmc1YzZaMTM0WU5HMkF3R0JBVUZOVGdGYWJwYjBLbEd2cTBaT2pUTGk5R0o1RkFFZDRUeXNoQlVFWU9oTHhMM1ZjQ2lhaDFVT3NOaUQrZGkrMG56MkhuNlZ3VWEzaTF4aFlXaXdYUFB2dHNuZnY4L2YyeGNPRkNSRVZGV1orVHlXVFdiVEVXdjY2WkNDZ3dNQkQ5Ky9lL1lwOWNMc2ZOTjkrTWpSczM0c2lSSXlnc0xFVDc5dTBiZlU1eVBBWWRJdUNLUWZrRkJRVjEzcjRXRXhPRG1KZ1k2K09zckN3OCt1aWpOcDFueG93WmVPZWRkNjRhUjFOek5XZllzR0VJRGc2MjV5VUFxUDVVS3pZMkZwczJiY0s2ZGVzd1k4WU1TS1ZTR0kxR2JOaXdBUUJ3KysyM04yamFhcXFISU1CNDVpU01aMDZpOHZjZklRMEloREp5SUpTUkErRjJRMzlJYXQzMlFFU3U2VlJST1hhY09vZnRKOC9od0xtQ0ZqVnRjM01ta1VqZzdlMk5ybDI3WXRpd1laZzRjZUpWZHpyVWZ0KytkT2xTbzg1WFZsYUdBd2NPQUFBaUl5Tng0Y0tGcTQ3cDA2Y1BObTdjQ0VFUXNIMzdkdnpmLy8xZm84NUpUWU5CaHdoQTc5NjlyZHRIang3RnNHSERISEtlVWFOR1lmbnk1U2dxS3JLT284bkx5N091MUN6R0xXWFRwMC9IcGsyYlVGaFlpTVRFUkl3YU5RcHhjWEVvTHkrM3pnQkg0ck9VbFVDN2F4dTB1N1lCQ2dYY2V2ZUZNbW9nM0tPR2NPRlRJaGRoTkZ1d055Y1BPMDZleC9aVDUzQzJWRlYvSTJvUXFWU0tiZHUyTmZqNGR1M2F3ZC9mSCtYbDVmVXUzRjJmSFR0MndISTVwTWJGeFNFdUx1NjZ4Mi9idGcyelpzMjY3c0tqMUR6d1kxMGlBQ0VoSWVqVXFST0E2aDlnR28xanB2R1V5V1NZTm0wYUFHRDc5dTNRYXJYNDg4OC9JUWdDdW5mdmpuNzkralg2SEYyNmRNSGd3WU1Cd0hvVnArYjdyYmZlZXNYVW5PUWdSaU1NeDFPZ1h2azFpcDU5RU1YL2ZnS1Z2MzRQNDRrTWdKLzRFclVvaFpWYS9KQ2NpZnQrMm9yd2Q3N0Z6TzgzNGVzRHh4bHluRXdpa1dEZ3dJRUFnT3pzN0N0bVpyTlZ6V3hyRFZWUVVOQ284MUhUNFJVZG9zdnV2dnR1TEY2OEdCcU5CaDkvL0xGMUZXYXhUWm8weWJvNGFYeDh2RU1tQ0xqampqdHc2TkFocEtXbElTa3BDYWRQbjRaVUtyV0dMR3BhNW91NTBGek1oV2JUR2toOGZPRXhmRFE4UnNWQzNqblUyYVVSVVIycWpDYXNUOC9DejZrbmtaUnpzZjRHNUJSMzNIR0g5VDMwd3c4L3hCZGZmSEhOQ1lXdUpUMDkzYnJvNkx4NTg2NFkyL3BQRnk5ZXhKdzVjd0JVaittcFBXYUltaWNHSGFMTFltTmpzWFBuVGh3OWVoUUpDUW5XZ1pHMi90Q3NqNWVYRnlaTW1JQjE2OWJobTIrK2dWcXRSbUJnSUc2KytXYlJ6aEVWRllXd3NERGs1T1Rnd3c4L0JGQzlQbEJRVUpCbzU3Z2VSV2czQlB6ck5RZ0d3OTlmUmoxZzNUWkFNT2hyN1RNQU5ZLzFPbGpVS2xncTFSQ3FYRytCUEVHdFF0VzJqYWphdGhIeTBHN3dHQjBMaitHanVXZ3BVVE53NEZ3K1ZxV2N3THJqV2FneW1weGRqa01GK1hqQzM4TWRiVHlWY0ZmSTRTR1h3MTBoZzRkQ0R2ZWFiYmtjU29VTTduSjU5Zk1LT1R6a01yZ3I1TGozeHkzT2Zna0lEdy9IMUtsVHNYNzllaFFVRk9EcHA1L0dLNis4Y3MxbElnQllsM0dvZVcrdnVab2psVXF0aTRSZVMzQndNQ0lqSTNIMDZGRWtKaVpDclZhTC9qc0NpWXRCaCtneXFWU0tWMTU1QlMrODhBS3lzckt3ZCs5ZUpDY25ZOHlZTWVqZnZ6L2F0cTBlWjFGU1VvTFRwMDhqUGo3ZTduTk5uejRkNjlldmgxcXRCZ0JNbVRJRmNwRVhxSnd4WXdZV0wxNXNQVWRUVGlrdDhmU0NXOThCOVIvWUFJSmFCWXRHRFV1bEdoYTFHa0xOZG1WbGRSaXFWTUdpcVlTNTZCTE1oUVdpbkxPcG1NNWxRNzN5SzZoWGZnWGx3R0h3R0IwRFpmK0J6aTZMcUZXNXFOTGdwNVFUK0NYMUpISmE2TzFvM200SzlHb2ZnTFplSG1qajZRNS9EeVhhZUxxamphYzdBaTV2MXp3WDRPa09UNFhyL1ByMzZLT1BJajgvSDRjT0hVSnViaTRlZWVRUkRCOCtISU1IRDBiSGpoM2g3dTZPeXNwSzVPYm1JaVVsQlVlT0hNSFNwVXZoNCtNRHJWYUxoSVFFQU5XTGpyWnAwNmJlODAyY09CRkhqeDZGMFdoRVhGd2M3NVJvNWx6blh6cVJDSHg5ZmZIcHA1L2l5eSsveEpZdFc2RFZhckY1ODJaczNyejVtbTBpSWlKc1hxeXNZOGVPR0Rac0dQYnQyd2MzTnpmY2R0dHRqUzM5S21QSGpzVTMzM3lEc3JJeTlPclZDemZlZUtQbzUyZ0tFaDlmeUh4OElhdi9VTUJzZ3ZsU0FVd0ZlVERsNThHY24yZmRGdFROK3hjWWZmSis2SlAzUStyZkJoNGpib2JIcUJqSU9vWTR1eXdpbDZRM21mSG5Yem40T2ZVRWRtZGRRRXRZM2tZaGt5S3NqUy9DQS8zUnZhMC91cmYxdS96ZEgyMjlXdSthWG5LNUhHKzk5UlpXcmx5SjMzNzdEVWFqRVVsSlNVaEtTcnBtbTVxWlIzZnQybVdkbW5yY3VIRU5PdC9Ja1NPdGErcHMzYnFWUWFlWlk5QWgrZ2VsVW9sbm5ua0dkOTExRjNidTNJbVVsQlJjdkhnUktwVUtVcWtVUGo0K0NBME54UTAzM0lDUkkwZmF2U0x6SFhmY2dYMzc5aUUyTmxhVXhjNytxV1lCMGUrLy83NzFMQkFxazBNVzNBbXk0RTc0NStUT2dyWUtwZ3ZuWUM3SXQ0WWZVKzVabUMvbE82WFVhN0dVbDBLemFRMDBtOVpBRWQ0VEhxTmo0VDQwbW91VEVvbmd5SVZDL0hna0UydVBuNEZhYjNSMk9YVnlsOHNRRmRJZVBkcjVvMGRiZi9Sc0Y0Q3dRRCtFQi9vNXU3Um1TeXFWNHY3Nzc4Zmt5Wk94YmRzMnBLU2s0TUtGQzFDcFZCQUVBZDdlM3VqVXFSTnV2UEZHakJrenhucHJXODF0YTE1ZVhnMmViVldoVUNBMk5oWnIxcXhCVmxZV1RwOCtqUjQ5ZWpqc3RWSGpTQVNoSlh5T1FYUnRsMlpQUlllVjY1MWRCbDNXMHY0K0xLb0tHTStjZ1BIMENSaE9aOEtZY3dZd05xOWZnQ1JLZDNpTUhRK3ZXNmRCNmwvL3JSVkU5RGRCQVA3TXpNWW5DYWs0ZXJISTJlVmNwYk8vRHdaMzZZREJYWUl3cUhNUUlvSUNJWk0yLzJtTEExOVpocEszYkZ0TGpxN0dQMGZINGhVZEltclZwTDUrVUE0WUF1V0FJZFZQbUUwd25zMkc4Y3dKR0U2ZmdQRjBKaXhscFU2dFVkRHJVTFZsUGFxMmI0Skg5Rmg0VGI0RHNuWWRuRm9UVVhObnNsancyOUhUK0N3eEZhZUt5cDFkRGdEQVRTWkZ2K0IybDBOTkJ3enIyaEh0V3ZGdFowU094cUJEUkZTYlRBNUZlRThvd252Q2Mvd1VBSUNscExqNmFzL2w4R002bCsyYzlYRE1KbWgzYjRjMllTZmNoNHlBMStTWm5LS2E2QjkwSmpOV0p2K0ZwWWxweUt1b2RHb3Q3YjA5ckZkcUJuZnBnUDdCN2FDVU4yakVJUkdKZ0VHSGlLZ2Uwc0MyY0ErTWh2dlFhQURWVjFnTWFVZWdTejBFL2RGa0NKb20vbVZLc0VCM1lDOTBCL2JDcmY5TjhKNTZGeFRkZXpWdERVVE5qRXBud1BLRDZmaHEzekdVVk9tY1ZzZUFrUGFZMEtjcmJ1M2RGVGQwNEsybVJNN0VvRU5FWkNPSjBoM0t3U09nSER3Q0VDd3dudndMdXBSRDBLY2Nncm13YVNjM01LUWRRV25hRVNoNjlvSDM1Smx3NjM5VGs1NmZ5Tm1LTlZwOG5wU0dGWWN5bkRMQmdMdGNobEhoblhCcjc2NlkyS2RycTU0QmphaTVZZEFoSW1vTWlSU0szaEZROUk2QXo3MFB3SHd4MXhwNmpGa24wVlR6MWhwUFphTHN3emNoN3hvTzN6bVBRQkhPS3p6azJqUUdFejdaazRJdmt0S2dNNW1iOU56dHZEd3dybGNvSnZUdWlqSGRPOEhEaGRhbElYSWwvSjlKUkNRaVdYQm5lQVYzaHRkdE0yQlJWVUM3Tnc2NnhIaVk4bktiNVB5bXMxa29mZU1GS0FjT2c4ODlEMERXcm4yVG5KZW9xWmd0QWxZbS80WDM0cE5ScE5FMjJYazlGSEpNNmhPR3U2TjZZWFI0Q0tTUzVqOHpHbEZyeDZCRFJPUWdVbDgvZUUyYURxOUowMkhLT1FOdDBpNW85eVZBcUZRNy9OejY1UDNRcHg2Q1o4eEVlRSs3R3hJdmI0ZWZrOGpSdHA4OGg5ZTNIY0RKb3JJbU8rZXcwSTY0TzZvWHB2VU5oN2Vib3NuT1MwU054NkJEUk5RRTVHSGQ0UlBXSFQ3M1BBQjlXakswaWJ1Z1R6ME1tRTJPTzZuWmpLcHRHNkhkR3cvdnFYZkNjOXh0Z0l3Lzlxbmx5YnhVaWhmKzNJdDlaNXRtREZ4b2dBL3VqdXFGV1FONkk4U1BIeElRdFZSOHh5TWlha295bVhYZEhrRlRDZTMrQk9nU2Q4R1lmZHBocHhTcU5GRC92QUpWT3pmQis4NDVjQjh5MG1IbkloSlR2bHFEdDdjZnhLOXBweHcrM00xSHFjRFVpSERjSGRVTHcwSTdPdlprUk5Ra0dIU0lpSnhFNHVVTno1aEo4SXlaQlBPbGZHZ1Rka0NidEJ1V3NoS0huTTljVklpS3p6K0FadE1hVGxoQXpWcFRUVFFna1FBM2gzZkMzVkc5Y05zTjNlRE9OVzZJWEFxRERoRlJNeURyMEJIZWQ4Nkc5NTJ6b2R1ZkFNM0czMkc2Y040aDU3Sk9XREI0Qkh4blBRUnBBTmY2b09ianh5TW44TWIyQXloMThGbzRjd2JkZ0tlam94QWE0T1BROHhDUjh6RG9FQkUxTSs3RFJzTjkyR2pvMDVLaDJmZzdqS2N5SFhJZS9hRWtGQjlMZ2MrOUQ4RGo1bkVPT1FkUlF4VldhdkhvN3p1UmtKWG5zSFA0S0JXNGY5Q05tRCtpUDlwN2M3MGJJbGZIb0VORTFFd3ArdytFc3Y5QUdFLzloY29OcTJFNGxpTDZPUVNkRnFwdlA0ZDJYd0w4SG40S3NuWWRSRDhIVVgxK1RqMkpselluUWFVek9LVC90bDRlZUdSWVh6dzBKQUsrN200T09RY1JOVDhNT2tSRXpaeWk1dzBJV1BBYVRMbm5vTm53RzNTSGtrUmZpTlI0SWgwbEx6MEo3NW4zd1ROMkVpQ1JpdG8vVVYwS0s3VjRZazA4NGs0N1pwMnBUbjdlZUdKa0pPNGIySWZqYjRoYUlRWWRhdkhjZWtjNHV3U3FoWDhmamlQdkhBcS94LzhGN3p0blE3TmhOYlNKdTBTZG5sclE2NkgrOFgvUTd0c0R2MGVlZ2J4amlHaDlFLzNUcjBkUDRjVk5pYWh3d0ZXY1h1MEQ4SFIwRk83bzF3TXlLUmYyZElRUlljSE9Mc0VsOE0vUnNmaVJIYlY0RmswbGpPZHpuRjBHQVRDZXpZWkZxM0YyR1M1UDFxNERmQjk4QXUwKytCTHVRNk5GNzkrVWZRb2xMejhGelo5L0FHYkh6WGhGclZOaHBSWjNydHlFK1gvRWl4NXlnbjI5OFBtTXNVaDY0aTdjRmRtVEljZUJ5clY2cE9jWE83dU1GdTNZeFdLb2RIcG5sK0hTR0hTb3haT0hoc0YwamtHbk9UQ2R5NFk4dEp1enkyZzFwRzNidzIvK0FyUjU3WDNJdS9VVXQzT1RDWlcvclVUSld3dGhMaWtTdDI5cXRYNC9kaHJEbHZ3aStxMXFuZ281Rm80ZGlNUFAzb3U3STN0Q3duempjQkZCZ1VndmNNeFUrSzNGOGZ4aTlPM1kxdGxsdURRR0hXcnhsRU9pWWNnNDZ1d3lDSUErNHlqY2g0NXlkaG10amlLOEZ3SmYvd0IrOHhkQUd0aE8xTDVOMmFkUjh0SlQwS1VjRXJWZmFsMktOVnJNV3JVRmo2eU9RN2xXdkUrd0pSTGczZ0c5Y09TNVdYaGh6RUNPdzJsQ00vcDJ4KzZzQzg0dW8wWGJuWldMR1gyN083c01seVlSQkVldk5VemtlS29WWDBBZTBobWU0eVk3dTVSV1M3TmxIY3hGbCtBNyt4Rm5sOUs2R1kzUWJOc0F6WWJWRUhSYVVidjJuREFWUG5mT0J1UWMza2tObDV4N0NmZit1QVVsSXErTE03aExFRDZhTWdwOU9uQWRLR2Q1ZnNNZTlHem5qMGVHOVhOMktTM09GNGxwT0Z1dXd2dTNpWC83TWYyTlFZZGNSdm15ajZBSTZ3R3Y4UXc3VFUyelpSMU01OC9DNzVGbm5GMEtYU2FvVlZELy9pTzB1M2NBZ2tXMGZ1V2hZZkIvNmtWT1EwME44dldCNDNobHkzNllMT0w5R3d3UDlNTWJFNGJoMXQ1ZFJldVQ3UGZJNnAwWTBLazl3NDROUGs5S1EwWkJDYjZZTWRiWnBiZzhCaDF5S2FydnZvU2cwOEd0VDEvSVE3dEIwWlhqUlJ6RmVEWWJwblBaMEtjZmhkVEhoMWR5bWlsVFhpN1VQM3dOdzEvSFJPdFQ0dUVKdjRlZmduTGdNTkg2Sk5meitCL3grT1hvS2RINjgxRzZZVkhzWUR3MGhETTdOamNMTnV5QnhtREV5TEFROU8zWUZ2MkNPZTdrbjQ1ZExNYngvR0xzenJxQUFFOGxyK1EwRVFZZGNqbjZZeW5RSFVxRTZWdzJwQjVlTUp4SWQzWkpMc2V0VDE5WXFpb2hEKzBHOTZHam9JeUlkSFpKVkE5ZDBpNm9mbGdPb1VxOFdmRThZeWJCNTU2NWdFSWhXcC9VOGwxVWFYRDNENXVSSWVKQTlkaWVYZkRaOURGbzUrVWhXcDhrcnJoVDU3RXVJd3ZIODR2aDY2NUVVczVGWjVmVWJJenNGb3dLclI1OU83YkZqTDQ5Y0hQM1RzNHVxZFZnMENFaWFpWE1GZVZRZjdzVSt0VERvdlVwRHcxRHdMOWVoOVRYWDdRK3FlWGFmeTRmOTYzYWlqS1JKaHhvNStXQjkyNGJpYWtSNGFMMFIwU3RDNE1PRVZFcm96dVVCUFhLcjJCUlZZalNuOVEvQUFFdnZBRjVwMUJSK3FPVzZZdWtOTHkyN1FBc0l2MWFjVmRrVDd3emNRVDhQWlNpOUVkRXJRK0REaEZSS3lSVXFxSDY0V3ZvOXU4UnAwTTNOL2cvdVJESy9nUEY2WTlhREszUmhDZlc3TUs2OUN4UitndjI5Y0lYTThZaXVsdUlLUDBSVWV2Rm9FTkUxSXJwMDQ1QXRmeFRjYTd1U0NUd3VmdCtlTjQ2cmZGOVVZdVFXNjdHWFQ5c3hzbkNNbEg2bXhvUmppVzMzd3h2TjQ3N0lxTEdZOUFoSW1ybExKVnFWQ3o3Q0laakthTDA1ejVzRkh6blBRT0pqSXMzdXJJOTJYbVk4L00ycUhTR1J2Zmw3YWJBKzVPamNWZGtUeEVxSXlLcXhxQkRSRVFBZ0twdEc2RCs1VHZBYkc1MFg0cnV2ZUgvL0N1UWVubUxVQmsxTjZ2VFR1T3hQK0lneG04US9ZUGI0cnU3eDZOTGdFL2pPeU1pcW9WQmg0aUlySXhacDFEKzJYdXdsQlkzdWk5cDIvWUlXUGdtNUIwNmlsQVpOUmZmSHNyQXZ6YnVGYVd2cDZJajhYTE1ZTWlsVWxINkl5S3FqVUdIaUlpdVlLblNRUFhWeDZKTVF5M3g5RUxBaTI5REVjckZlMTNCNHQxSDhHNWM0LzlkdFBQeXdQSTdZempoQUJFNUZJTU9FUkhWcVdyblpxaC8rZ1l3bVJyVmo4VGRBd0gvZmd1S2JqMUVxb3ljNGVYTlNWaTIvM2lqK3huWXFUMVcvZCt0YU12RlA0bkl3UmgwaUlqb21veG5zMUcrNUYxWWlnc2IxWTlFNlE3LzV4YkJyVTlma1NxanBpSUl3TlByZG1OVnlvbEc5M1ZuLzU0am5GSnNBQUFnQUVsRVFWVDRiUHJOdkZXTmlKb0VndzRSRVYyWHBVcUQ4ay9mZ1RFenZYRWR5ZVh3Zis0VktDTWl4U21NSE01a3NXRGVienV4UGlPN1VmM0lwVks4TzJrRUhoaDhvMGlWRVJIVmowR0hpSWpxSlZqTVVDMWZBbDNTN3NaMUpKUEIvK21Yb0l6a3dxTE5uZDVreG4wL2JVWGM2ZHhHOVJQZ29jUXY5MDNFd000ZFJLcU1pS2hoR0hTSWlLakJOSnZXb1BMWDd4dlhpVlFLdjBlZmcvdlFhSEdLSXRGcERDYmN1WElURHB6TGIxUS9Od1lGNHBmN0ppTFkxMHVreW9pSUdvNUJoNGlJYktKUFBZenlwZThCUm1Pait2R2Q5d3c4Um80UnFTb1NTNFhPZ050WGJFRGF4Y1pOTVg3YkRXSDRlbVlNbEhJdUhFdEV6c0dnUTBSRU5qUG1uRUg1aDIvQ29xcG9WRDkranowUDkyR2pSS3FLR3F0SW84WFViemJnWkZGWm8vcDVPam9LcjQ0YklsSlZSRVQyWWRBaElpSzdtRXRMVVBiK2F6QmZiTVFZRG9rVS9zKzhCR1hVSVBFS0k3dW85VWJFTFBzZFo0b2JGMTcvTzJra0hoNGFJVkpWUkVUMjQveU9SRVJrRjFtYlFMUjU3WDBvdXZlMnZ4UEJndklsLzRYaGRLWjRoWkhOVEJZTDdscTVxVkVoUnlhVllQbWRNUXc1Uk5Sc01PZ1FFWkhkcEI2ZUNQajNtMUQwYnNRdnQyWVR5ajk0SGNiek9lSVZSZzBtQ01DODMzYmk0UGtDdS90d2w4dnd5MzBUTWIxdmR4RXJJeUpxSEFZZElpSnFGSW1iRWdIL2VoMXVOL2EzdXc5QnAwUFpmMStCS1Q5UHhNcW9JVjdadXE5UjYrVDR1cnRodzROVE1iWjdaeEdySWlKcVBBWWRJaUpxTklsQ0FmL25YNFh5cHFGMjl5RlVxbEgyN3Nzd2x4U0pXQmxkei84T3B1UExmY2ZzYnUramRNT21oNmJocGs3dFJheUtpRWdjRERwRVJDUUtpVndPdnlkZmdITElTTHY3c0pTWG9leWRsMkZScTBTc2pPcXk1Y1JaTFB3ejBlNzJQa28zckg5Z0NtN28wRWJFcW9pSXhNT2dRMFJFb3BGSVpmQ2J2d0FlbzJQdDdzTmNkQWxsLzMwRkZxMVd4TXFvdGdQbjhqSDNsKzEydDY4Sk9mMkQyNHBZRlJHUnVCaDBpSWhJVkJLSkJMNFBQZ0dQbUlsMjkySEtQWXVLVDkrQllMR0lXQmtCd09uaWN0eTFjak9NWnZ2K2JCbHlpS2lsWU5BaElpS0g4SjM5Q054SHhkamQzdkRYTVZUKy9LMklGVkcrV29OcDMyNUFwY0ZvVjN1R0hDSnFTUmgwaUlqSVlYd2ZlQnpLUWNQdGJsKzFiU08wZStORnJLajFLdFBxTWUzYkRTaFFWOW5WbmlHSGlGb2FCaDBpSW5JWWlWUUt2L2tMb09qVDErNCtWTjh1aFRIcmxJaFZ0VDRXUWNCOXE3YmF2U0NvVWk3RDZqbVRHSEtJcUVWaDBDRWlJb2VTeUdRSWVHNFI1S0ZoOW5WZ05xUHNvN2RnTGk4VnQ3Qlc1UFZ0QjdEL1hMNWRiU1VTNEp1N1lqR29jd2VScXlJaWNpd0dIU0lpY2ppSjBoMEJMN3dKV1ZDd1hlMEZ0UXJsSDc0SndXamYySkxXYk9OZjJmZzhLYzN1OXA5TUhZMWJlM2NWc1NJaW9xYkJvRU5FUkUxQzZ1T0xnQmYvQTZsL2dGM3RUZWR5VVBIMUp5Slg1ZHBPRlpYanNkL3RIK1AwN0tnQitMK2Irb2hZRVJGUjAySFFJU0tpSmlNTGFJT0FGLzhEaWFlWFhlMzFCeE9oMmZpN3lGVzVwa3FERWZmOHVCbGFvOG11OWpQNzk4Q2kyTUVpVjBWRTFIUVlkSWlJcUVuSk80YkEvN2xGZ0V4bVYvdksxVDlBbjNaRTVLcGN6ME8vN3NEWlVwVmRiYU83aGVEejZXTkZyb2lJcUdreDZCQVJVWk56NjNrRGZCOTR3dTcyRlo5L0FITkprWWdWdVpZbGU0OWl4Nm56ZHJYdDI3RXRWczI2RlRLcFJPU3FpSWlhRm9NT0VSRTVoVWYwV0hqR1RMU3JyYURUb21McCt4QXNGcEdyYXZuMm5jM0htenNPMk5XMmc3Y25mcDh6Q1Y1dWNwR3JJaUpxZWd3NlJFVGtOTjcvOXhBVVBld2I3RzdNT29XcURhdEZycWhseTFkcmNOOVBXeUVJdHJlVlM2WDRaZlpFdFBYeUVMOHdJaUluWU5BaElpS25rVWhsOEgvMlpVamIyTGNRWmVYYW4yRTRjMUxrcWxvbW85bUNlMy9ZZ25LdDNxNzJuMHdialg0ZHVTQW9FYmtPQmgwaUluSXFxYmNQQWhhOENvblMzZmJHZ29DS3BlL0RvcTBTdjdBVzV0MjR3emlXWDJ4WDIvc0gzWUI3b25xSlhCRVJrWE14NkJBUmtkUEpPNFhDNzRrWDdHcHJLUzJHNm4rZmlWeFJ5M0k4dnhpZkpSNjFxKzJBa1BiNDc2U1JJbGRFUk9SOEREcEVSTlFzS1B2ZkJPL3A5OXJWVm45NEgzUkp1MFN1cUdVd1d3UThzam9PRmpzRzVuVHc5c1RQOTkwS2hZeS9EaENSNitGUE5pSWlhamE4cHQwRnR4djcyOVcyWXNXWE1CVVdpRnhSOC9mcDNsU2NMQ3F6dVIwbkh5QWlWOGVnUTBSRXpZcmYvQVdRZVB2WTN0Q2doMnJaUitJWDFJeGxsMVRnL1YzSmRyVjlZOEl3VGo1QVJDNk5RWWVJaUpvVnFZOHYvT1l2c0t1dDhjeEphSGR2RjdtaTVra1FnRWRXeDhGb3RuMHRvZEhoSVhoMFdGOEhWRVZFMUh3dzZCQVJVYk9qaklpRTUvakpkclZWLy9JZHpPVzIzOHJWMGl3L2VCd3BlWVUydC9OemQ4UHlPMk1kVUJFUlVmUENvRU5FUk0yUzkxMXpJQXZwWW5NN29VcUR5aCtYTzZDaTVpT3ZvaEp2Ymo5b1Y5dGxkOXlDUUU4N3B2SW1JbXBoR0hTSWlLaFprc2dWOEgvcTM0QkNZWE5iM2FFazZJK25PS0NxNXVHSk5idWdOWnBzYm5mL29Cc3dybGVvQXlvaUltcCtHSFNJaUtqWmtuY01nZS8vUFd4WFc5WC9sa0l3NkVXdXlQbCtTam1KUGRsNU5yZnIxN0V0L2pOeGhBTXFJaUpxbmhoMGlJaW9XZk1ZTXg1dS9XK3l1WjJsckFTVnYvM2dnSXFjcDBpanhVdWJrMnh1cDVUTHNPTHVjWENYeXh4UUZSRlI4eVIzZGdGRXptUXAzQTVjV2crbzB5RlIrRU1vdGYwWGlGYXB6UWpBV0E3NFJBQkIweUZ0ZDR1ekt5SVg1emZ2R1JRdm5BK2hVbTFUdTZydEcrRSs0bVlvd3JvN3FMS205ZVNhWFZEckRUYTNlM1BDTUhSdDQrdUFpb2lxNlU3c2dqNWpDMHdGSnlEMTlJTWgyNzR4Wk9SOGJtR0RZZEdxSUEvcURmZCt0MEhaWTVTelM3S2JSQkRzV0VxWnlBVllNcDRGTEVaSTJvd0VmQ0lnOFkxd2Rra3RpcUJLQjlUcEVFcDJBekl2U0cvODBOa2xrWXZUN2QrRGlpOXQvM2NtQyttQ3dQOThBb20wWlYvTjJKQ1JqYm0vMkQ1MTl2Q3VIYkh4d2FrT3FJaW9tbXJkSWdnV0k5ekNoa0llMUJ1S2puMmNYUkkxa2pFL0U2YUNFOUJuSlVIcTVnbmZLVzg2dXlTN01PaFFxMlJKZXdnSUdBWnBsd2VkWFlwTHNKejdHaWhQZ2JUL01tZVhRaTZ1L0tPM29EOXErd0taM25mT2h0ZHRNeHhRVWRPbzBCa3c2T09mVUZLbHM2bWRqOUlOQjU2K0cwRStuZzZxakZxNzhsK2ZnVnZYUWZBY01zdlpwWkNEYVBaOUQyUGVNZmpQYkhrZmFIS01EclU2bG94bkFYK0dIREZKUStjQi9sR3cvR1hmSW85RURlVnovM3hJbExaUGpWeTU3bGRZVk9VT3FLaHBmTEFyMmVhUUF3QnYzenFNSVljY1JyVnVFUlJkQnpMa3VEaXY0WE9nNk5RUHFnMnZPYnNVbXpIb1VLdGlLZG9PV0V5UWhqTGtpRTBhK2doZ3FvU2xLTTdacFpBTGs3VUpoTTg5YzIxdmFOQ2o4dmRWNGhmVUJITEwxVmgrSU4zbWRnTTdkOEQvM2NSYmlNZ3g5Q2QzUWJDWTREWGsvNXhkQ2pVQnIyRnpJQmcwMEozZTQreFNiTUtnUTYxTHdYcEkybkI2VlVlUnRJbXVudHlCeUlFOHhrNkFvdGNOTnJmVEp1eUFLZC8yYVptZDdmVnRCMkN5V0d4cUk1TktzSFQ2R0FkVlJBVG8wcmZBTFd5SXM4dWdKdVFXTmhUNjlDM09Mc01tRERyVXVxalRxMmNLSThmdzdRdW9qanU3Q21vRi9PWTlBOGhzbkRoVUVLRCs2UnZIRk9RZ3gvS0xzUzQ5eStaMlQ0Mk1RbysyL2c2b2lLaWFxZUFFNUVHOW5WMEdOU0Y1eHh0Z3l2L0wyV1hZaEVHSFdoZUZQMmRYY3lDSmJ6OUF3U2xzeWZGazdUckErdzdieHdVWTBvN0E4RmZMQ2VQLzJtRDdiU0pkQW56d3J6RzJyenRFWkF1cGh5OW5WMnRsRk1FM1FPcnU0K3d5Yk1LZ1E2MEwxOGx4UFA0WlV4UHhtalFkOHE3aE5yZFQvL3l0QTZvUjM1OS81U0Q1UXFITjdUNmNNZ3BLTGd4S0RtYklPZVRzRXNnSld0cmZPNE1PRVJHMVdMNFBQRzV6RzlPNWJPZ1M0eDFRalhqTUZnRXZiN2I5UTRPeDNUdGpiUGZPRHFpSWlLamxZZEFoSXFJV1M5RTFITXBCdzIxdXAxNzlBd1NEd1FFVmllT2JRK200VUZGcGM3dTNiN1g5ejRLSXlGVXg2QkFSVVl2bWMvZjlnTXkyVzdVc1phV28ycmJCUVJVMWpscHZ3SC9qRHR2Y2J0YUEzdWpWUHNBQkZSRVJ0VXdNT2tSRTFLTEoybldBNXkwVGJXNm4yZmc3TEpWcUIxVFVPQi91VGtHRnpyYXJUVzR5S1Y0ZHg2bCtpWWhxWTlBaElxSVd6MnZhWFpDNGU5alVSdEJwb1Zuems0TXFzaysrV29Ndjl4Mnp1ZDFUMFZGbzYyWGI2eWNpY25VTU9rUkUxT0pKdlgzZ05mVk9tOXRWeFcxdFZvdUl2cloxdjgyTGd3WjZ1dVBwVVZFT3FvaUlxT1ZpMENFaUlwZmdPWDRLcEFGdGJHc2tXRkQ1Ni9lT0tjaEd4L0tMOGNleE16YTNlemxtTUR3Vk5pNmVTa1RVQ2pEb0VCR1JTNURJNWZDNTYzNmIyK2xURHNKd090TUJGZG5HbnNWQnc5cjRZdmJBR3h4UURSRlJ5OGVnUTBSRUxzTjkrR2pJUTd2WjNFN3p4eW9IVk5Od2U3THo3Rm9jOUoySkl5Q1JPS0FnSWlJWHdLQkRSRVF1eFdmMlBKdmJHUDQ2RHVQNXN3Nm9wbUUrU3p4cWM1dmhYVHRpWEs5UUIxUkRST1FhR0hTSWlNaWx1UFhvQTJYa1FKdmJWVzFjN1lCcTZuZW11QUx4cDNOdGJyZDQ4aWdIVkVORTVEb1lkSWlJeU9WNDMvTUFJTEh0TFU1M0tBbm1va3NPcXVqYVBrbzRZbk9iTy92MzVPS2dSRVQxWU5BaElpS1hJKzhZQW8rYlkyMXJKQWlvMnJMZU1RVmRRNzVhZzkrUG5iYXBqWnRNaWxmSGMzRlFJcUw2TU9nUUVaRkw4cHA2RnlDMTdXMnVLbUVITEpwS0IxVjB0UytUanNGc0VXeHFNM3ZnRGVqbzQrV2dpb2lJWEFlRERoRVJ1U1JabTBDNER4dHRXeU9qQWRvZG14eFQwRCtvOVVaOGYvZ3ZtOXBJSk1EakkvbzdwaUFpSWhmREZjYUk3SkNTa29LRkN4Y0NBRDcrK0dORVJFVFVlZHo3NzcrUEhUdDJBQURtejUrUDIyKy9IUUJnTnBzeFljSUU2M0cxOTEzUGl5KytpT1RrWkVSRlJlSDk5OSsvWmsxU3FSUkxseTVGang0OTZ1MXo0c1NKTUJxTnVQLysrekZyMXF4Nmp5ZHFTYnlteklRdWFaZE5iVFJiMThQenR1bVF5QlVPcXFyYWQ0Y3pVR2t3MnRSbVdrUjNkQW53Y1ZCRlJNNTM2dFFwN042OUcybHBhU2dxS29KYXJZYUhod2ZhdG0yTHlNaElqQmt6Qm4zNjlMR3B6OExDUXNUSHh5TWxKUVVYTGx4QWVYazVaRElaL1B6ODBMNTllOXgwMDAySWlZbEJodzRkcm1wNzRNQUJ4TWZINDhTSkV5Z3RMWVhSYUlSU3FVUzdkdTNRdTNkdjNIdnZ2UWdKQ1VGUlVSRm16Wm9GUVJBd2V2Um9MRnEwcUVHMUpTWW00bzAzM2dBQXZQcnFxNGlPamdZQVBQUE1NOGpJeUFBQWhJV0Y0ZXV2djdicE5TY25KK1BGRjErMFB2N21tMi9RcFVzWG0vcHdCUXc2UkE2eWF0VXFhOGlaT1hQbWRZUE10OTkraTJIRGhpRW9LRWlVYzFzc0ZpeGV2QmhmZlBFRlpES1pLSDBTdFVUeWppRnc2emNBaG1NcERXNGpWR21nMjdNVEhtTnZkVmhkSm9zRnkvWWRzN25kODZNSE9LQWFJdWNyS3l2RHh4OS9qUDM3OTErMVQ2MVdRNjFXSXljbkIydlhyc1dJRVNQdy9QUFB3OGZuK3FGZnA5TmgrZkxsMkx4NU0wd20weFg3akVZamREb2RMbDI2aE9QSGo4UER3d1BUcDArMzdpOHBLY0hiYjcrTjlQVDBxL3JWYXJVNGYvNDh6cDgvajM3OStpRWtKQVR0MnJWRFpHUWtVbE5UY2VEQUFXaTFXbmg0ZU5UN3V1UGk0Z0FBUGo0K0dEcDBhSjNINU9Ua0lDVWxCUU1HTlB6Ly94OS8vTkhnWTEwWmd3NlJBeVFrSk9DNzc3NERBSXdkT3hZUFAvendkWS9YNlhUNCtPT1A4ZDU3NzRsV1EzWjJObjc1NVJkZXBhRld6MnZTZEp1Q0RnQlUvcmtHN2plUGg4VEdNVDROdFRydE5BclVWVGExR2RVdEJIMDZ0SEZJUFVUT2RQNzhlYno0NG9zb0xLeGVOTGQ5Ky9ZWU0yWU1ldlhxQlc5dmIxUldWdUxreVpQWXRXc1hDZ3NMa1pTVWhMTm56K0tERHo1QXUzYnQ2dXl6c0xBUWl4WXRRazVPRG9EcUlCRWRIWTJJaUFpMGFWUDkvNmlrcEFRblQ1NUVVbExTRlcwTkJnTVdMbHlJYytmT0FRQ2lvcUlRRXhPRGpoMDdRaTZYbzdTMDFGcFBiYkd4c1VoTlRZVmVyOGUrZmZ0d3l5MjNYUGQxVjFaVzR1REJnd0NBbTIrK0dRckYxVmVSRlFvRmpFWWoxcXhaMCtDZ2MvYnNXU1FuSjF2YnRtWU1Pa1FpTzNIaWhQVzJzc2pJU0N4WXNBQ1M2eXhkUG56NGNPemJ0dzhwS1NuWXVuWHJGYmUwMmF1bXoxV3JWaUU2T3JycEwxZWJLZ0QxWDRCRUFVamwxZDhsOHIrM3BaY2ZTK1IvYjB2ZG03WkdhalhjK3ZTRnZITW9UTG5uR3R6R1Vsd0l3NUVEVUE0YTdwQ2FQazZ3TFhnQndKUFJrUTZvaEZvTm93NkNZQVlzRmtBd0E0SUF3V0t1M3JaWUFNRUN3YnF2MW5iTnZpdmFXa1FyUzZ2VjR2WFhYN2VHbkpreloyTHUzTGxYL2RJZkhSMk5PWFBtWU1XS0ZWaTllalh5OHZMdzFsdHY0YU9QUG9KY2Z1V3ZzMVZWVlhqcHBaZXNRV1hLbENsNDRJRUg0T1YxOVNRZTQ4YU53L3o1ODFGUlVXRjlidGV1WGRhMkR6MzBFTzY2NjY2cjJvMFlNUUp6NXN5QldxMitvc1lsUzVaQXA5TWhQajYrM3FDelo4OGVheEFaUDM1OG5jZDA2OVlOSjArZXhNR0RCNUdYbDRlUWtKRHI5Z2tBdi8vK093Q2dlL2Z1eU16TXJQZDRWOGFnUXlTaVM1Y3U0WlZYWG9IQllFQllXQmhlZi8zMU9qK2hxYTEvLy80d0dBeElUazdHc21YTE1HalFJQVFHQmphcWp0dHZ2eDJabVprb0t5dkQ0c1dMOGNrbm4wRHFvRSttNjZRNkRzdmhhZmEzbDNyOEl4VEpMb2VsT29LVDFLMzZlSmtISkRKUFFGYTlYZjFjcmNjeXoxcjd2UUM1SDZEd0ErUysxY2VSM2JSeE82RlBUWUhwM0RtWWNzODd1eHpSbFAzblhZZjF2Y0dlUmdzMm9VRHNRaHBKM3JrTDVLR2hVQTY0Q1I1anIvOUxIZGxHMEdzZzZDdGgwYWtoNkNzaDZOU3dYUDUreGZONk5TdzZEUVM5R29LdUVwWmEzMkhVT2Z0bDFPdkhIMzlFYm03MWdybXpaczNDL2ZmZmY4MWpGUW9GNXMyYkI3UFpqRFZyMWlBek14Ti8vdmtucGsyNzh2MW0yYkpsOVFhVjJtUXltZlVxRDFEOWdXV04ycmV6MWRYTzM5L2YrdGpkM1IwalJveEFYRndja3BPVFVWRlJBVDgvdjJ1Mmo0K1BCd0IwNmRJRnZYcjFxdk9Zc0xBd1hMcDBDZVhsNVZpelpnMmVmUExKNjc2Vzh2SnlhNzhEQmd4ZzBIRjJBVVN1b3FxcUNvc1dMVUo1ZVRuYXRXdUhkOTk5dDg1UGovN0piRGJqMldlZnhVTVBQUVNOUm9NbFM1WllCeWJheTlQVEUwOC8vVFJlZi8xMVpHWm1ZdDI2ZGRmOVlkM3NXTFNBSFI4WTFqZEo3M1gzSzlwY0RqNlh3NC9DRnhLNUg2RHdCUlFCZ0ZzZ0pHN3RBTGUybDcvYUFmTFdQU2pjVWxHT2lxV2ZRWC80a0xOTElTY3g1WjZIS2ZjOGRJbDdvVHQ0QVA1UFBnMkp0N2V6eTJwMkxPcExzRlNXd3FJcGhVVlRVdjFWVlE1TFpSRXNsU1hWb1VWYkRvdXVPcmdJZW8yelMyNFNHbzBHR3pkdUJGQjk1V0wyN05rTmF2ZlFRdzloOSs3ZEtDMHR4VysvL1lhcFU2ZGE3NXpJeTh2RHRtM2JBQUJEaGd5cE4rVFV4YzNOemJxdFVxbHMrdkF4TmpZV2NYRnhzRmdzMkxObkR5WlBubHpuY1VWRlJUaDI3SmkxemJVSWdvQkpreVpoMWFwVjJMNTlPK2JPblF2djYvd2ZXN2R1SFl4R0kwSkRRMjJldE1FVk1lZ1FpY0Jpc2VEdHQ5L0cyYk5uNGUzdGpYZmZmZGVtSDR6dDI3Zkh3dzgvakNWTGxtRGZ2bjFJU0VqQTZORTJUb3Y3RHlOR2pNRG8wYU9Sa0pDQUZTdFdZUGp3NGFKTmR1Q1NqS1hWWDdYOE14alZHWlNVSFFGbGRRQ1MxSVFnWlFmQVBRUVM5MkRBUFJodzcrU29xcDNHa0phRzhvOCtnS1hXN1I3VXV1a1BIa0JSMWhrRVBQY3ZLRzY0d2RubE9JNGd3RkpWZGptd1hBNHVsYlcyTmFWWFBDL29WTTZ1dU5sS1RVMkZWcXNGQU54eHh4ME52dk5Bb1ZCZy9QangrUG5ubjFGVVZJU2NuQngwNjlZTlFQVnRaeFpMOVNkbGMrYk1zYXV1ZnYzNlljMmFOUUNBcjcvK0dnc1hMbXh3YlZGUlVRZ01ERVJKU1FuaTQrT3ZHWFRpNCtNaENBSWtFa205UVdmcTFLbjQ3YmZmb05QcHNHWExGc3ljT2JQT1l3MEdBLzc4ODA4QTFWZWl6R1p6ZzJwMlpRdzZSQ0w0L1BQUGNmandZU2dVQ3J6NTVwc0lEUTIxdVkvYmJyc05DUWtKU0V0THc5S2xTekZnd0lCNlo1U3B6eE5QUElIVTFGU29WQ3A4OU5GSFYwMUpUU0xRNTFkL29aNWdwQXdDM0VNQTk0NjFBbEFJSk82ZEFjL1E2aXRFTFVqVmptME1PWFFWUzNFeE5Kdi9oSDlMRGpvbUE4eGx1VENYWDRTNVBLLzZlOFZGNjJPTDZwS29ZMVJhczlvem1nMGNPTkNtdHYzNjljUFBQLzhNb1BwV3M1cWdjK1RJRVFCQXUzYnRHclRFUWwyR0R4K09pSWdJcEtlbkl6NCtIaGN1WE1Damp6Nkt2bjM3MXR0V0twVmk3Tml4V0wxNk5kTFQwMUZZV0lqMjdkdGZkVnpOYkdzMzNYVFRkVDhZRlFRQkFRRUJHRE5tRExadjM0NTE2OVpoeG93WmRRYXY3ZHUzVzIrWGk0bUp3ZUhEaDIxNDFhNkpRWWVva1RadjNvd2RPM1pBSXBIZzMvLytkNE4rRU5aRklwSGd1ZWVldzd4NTgxQmVYbzR2dnZqQ3VpNk92Zno5L2ZINDQ0L2ozWGZmUldwcXFtaVRIWkFkOUFYVlh4VlhCaURydHN3YjhPd0tlSVpCNGhsMitYdFh3TE5iZFNqQ3RTZTBhR3E2dlh1Z1M5enI3REtvbWRJbDdvVnV5RkM0UjQ5eWRpbDFFcXJLL2c0d05XR21JdC82bkZCVjV1d1NXNDNpNG1JQWdMZTNOd0lDQW14cVcvc09oYkt5di8vTzh2T3JQM2lxQ1Q3MmtFZ2tlUFBOTi9IZi8vNFhodzRkd3FsVHAvRGNjODhoS2lvS3MyYk5Rdi8rMTErME56WTJGcXRYcndZQTdONjlHM2ZlZWVjViszTnljcXl6d1YzdmFrNXRkOXh4QjdadjM0N0N3a0lrSmlaaTFLZ3IvMzhKZ21DOUNuWGJiYmRkY2Z0ZGE4YWdROVJJKy9idEF3QW9sVXAwNnRTNFc1U0NnNE14ZCs1Y0xGdTJERHQzN3NTWU1XTXdlUERnUnZVNWR1eFlKQ1FrWU4rK2ZhSk5ka0FPWUs0RTFPbUFPdDBhZnE2NEl1VFpIZkFLaDhTbkQrRGRDeEx2M29DUGZhRzZzYXEyYm5IS2VhbmxxTnE2eGVsQng2SytCTk9sTXpBVm5xNzFkUWFDdnRLcGRkSGZhbVlzOC9TMGZVS1kybTEwdXI4blhWQ3BxbThWOVBYMWJWUnRQajQrK005Ly9vUDQrSGlzV0xFQ0JRVUZTRTFOUldwcUt2cjM3NC9ISDM4Y1lXRmhkYllOQ3d0RGVIZzRzckt5RUI4ZmYxWFFxYm1hNCtYbGhaRWpSemFvbnJDd01FUkZSU0UxTlJWcjFxeTVLdWdjT25RSXVibTVrTXZsbURKbGloMnYyRFUxNFRSTVJLN3AwVWNmaFplWEYzUTZIVjU2NlNVVUZSVTFxci9iYjcvZE9vRHcwMDgvUlZXVmJXdHQxT1dwcDU2Q2w1ZVhkYklEYW9HcXpnQkYyeUJrZndMaDJHT3c3QnNEeTdiMnNPd2RBa3ZxYkFpbjM0RlFzQmFvekFRRXg2NmJZQzY4NU5EK3FlVnJ5bjhqRm5VaERGbEpxTnEvRXFyMXI2QjArZDBvL005TktIby9HbVhmejRWNnl6dlFIbGtOWSs1UmhweG1ScWxVQW9CMW5JNHRhcmVwSFdwcUZzbXVIWDRhWSt6WXNmanV1Kyt3WU1FQzY5VE9hV2xwbUQ5L1BqWnQyblROZGpWWGFyS3lzbkQrL04relVRcUNZRjEvWi9UbzBUWmRlWmt4WXdZQUlDTWpBNmRPbmJwaVg4MFZwREZqeGx3eGcxeHJ4NkJEMUVpZE9uWENva1dMSUpWS1VWSlNncGRmZmhrYWpmMHo1a2lsVWl4WXNBQUtoUUtGaFlYNDMvLysxK2dhQXdNRDhkaGpqd0dBZGJJRGNnVVdvQ29MS053TUlmc2pDR2tQdzVJVURjdU96ckRzR3dNaDR4a0l1ZDhCcWxSQU1JaDBTZ3ZNSlNYaTlFVXV5MXhTQW9nOEVOcFNXUXhEOW41VUhWZ0oxWVpYVWJyOEhoUytNd2hGNzQ5RTJYZHpvZDc4TnJUSnY4SjRQZ1dDVGwxL2grUjBOYmVycWRYcUs5YWphWWhMbC80TzAyM2J0clZ1MTB6M1hIdC9ZOGxrTW93ZlB4N2ZmdnN0bm4vK2VmajQrTUJrTXVHVFR6NjU1dnZwMkxGanJlTm9hcVo3Qm9Eang0OWIxd3dhTjI2Y1RYVU1IandZblR0M0JnRDg4Y2NmMXVlenNyS1FscFlHNE84d1JOVVlkSWhFTUhEZ1FNeWZQeDlBOWIyM2I3enhCa3dtazkzOWRlblNCZmZkZHg4QVlPUEdqVGgrL0hpamF4dy9mcngxc09mU3BVdHRmbE9oRmtRd0FlcmpFQzc4Q09HdkJiRHNqNFZsUnlncys4ZEN5SGdPd29YdkFWV2FmVmQrcE5McVJRT0pyc2RpQVM1L3NtNFhrd0hHOHltb1N2b0c1VDgvaWFMM1I2TG92ZUVvV3pFSDZrMXZRM3Y0RnhqUEg0R2c1WVFZTFZudDZZOVRVbXhiUkxkbWFtWUFpSWlJc0c3WFRFQnc1c3daNjIxc1lwRktwWmd3WVFJKysrd3o2eFRQWDMzMUZRVGg2ams1QXdJQ3JPKzVOVmR3Z0w5dld3c09Ec2FOTjk1bzAva2xFb2wxcVlpRWhBU1VYUDdRcVdhQjBQNzkreU04UE56R1YrWGFHSFNJUkRKMTZsVHJmYkdwcWFuNDZLT1BHdFhmblhmZWFmMkIvZUdISDhKZ2FQd244czgrK3l3OFBEeXNreDFRS3lJWUFkVXhDQmRXUXNoNEhwYjl0MVNIbjRNVElKeFlCS0ZnSGFDNzRPd3FxWld5Vk9SRGw3NFo2czMvUWVsWE0zSHA3U2lVTHI4YjZxM3ZRZi9YTmxqVWhjNHVrUnhnNE1DQjFxc2U2OWF0YTNBN285R0lyVnUzQWdEQ3c4UFJydDNmczFiV2pHdTFXQ3hZdTNhdGlOWCtMU1FrQkJNblRnUlF2UjdPeFlzWDZ6d3VKaVlHQUhEeDRrV2NQSGtTUnFNUmUvYnNBV0Q3MVp3YXNiR3g4UFgxaGRsc3h1Yk5tNkZTcWJCNzkyNEF2SnBURndZZEloRTkvdmpqMWs5d2R1ellnZSsrKzg3dXZtUXlHUllzV0FDWlRJYTh2RHlzWExrU0NvV2lVZlhWck5jREFEdDM3clJPaVUydGxHQUF5cE1obkZzR0llMGhXQklpWWRsOVkvV1luNXdsUU5tKzZzVmJpY1JrTnNLWWV4UlYrMWFnL0plblVQUkJOSW9XajBiRnI4K2dhdi8zTUY1SUE4eU9IV2RHelVQYnRtMXh5eTIzQUtpZWFucjkrdlVOYXZlLy8vM1BlalhqN3J2dnZtTGZMYmZjWXAxdzU5ZGZmMFZtWnFhSUZmK3Q5bnVuNVJwWHVVZU1HR0ZkT0R3K1BoNkhEaDFDWldYMU9MR0d6cmIyVDBxbDBybzJ6OWF0V3hFWEZ3ZVR5WVNRa0JBTUhUclVyajVkR1dkZEl4S1JWQ3JGb2tXTDhOUlRUK0g4K2ZOWXRXb1YycmR2Yi8za3gxYmR1blhEUGZmY2d4OS8vQkdyVjYrKzVnd3Z0cWk5WHMrbm4zN3FtS0NqOEFQOEIxZGZSYkNZcnZ4K3hYUEc2dHVzTE9JTUdpVVI2QzlWai9rcDNQejNyRy8rZ3lFSmpJWWtjQlFRTU1LWjFWRUxaS2tzZ3ZGOENnem5VbURNUFFwamJxcXpTMnFkNUc2UVNHVFZ0NTlLcElCRUJrbXRiVWlsa0Vpa2wvZkxBSW4wOHY3cTdlcjlNa0FpQWFReUdNL2JkcXZadFR6NDRJTklUazVHV1ZrWlB2LzhjNWpOWmt5Yk5xM09kV0tNUmlOV3JGaGhuVVo1Nk5DaFZ5MnVyVkFvTUgvK2ZMejExbHN3R28zNDk3Ly9qWC85NjEvWG5kMU1wOU9odExRVXdjSEJBS3B2R1krS2lycm1US3BWVlZYV0t6TmVYbDdYWEl6YnpjME4wZEhSMkxwMUsxSlNVcXdUS0VSR1J0YTV0azVEVFpreUJiLysraXNLQ3d2eHd3OC9BS2lleUVnaWFUN0xFRFFYRERwRUl2UHk4c0xiYjcrTko1NTRBaXFWQ3A5KytpbmF0bTFyOXpUUnMyYk5RbEpTRW5KeWNwQ1ZsZFhvK21xdjF5UG1ZTTByK1BTRmRNaG0rOXBhdEZjSG9TdENVYTNuQkJOZzFnTG1LZ2htTFdEV1dCL2ppc2RhQ0RYUG1kU0FxUUl3bGdQR1VuRmZ0NnNxUHdTaC9CQ0VyQThCcVJMQUFHZFhSQzJBZXN1NzBKOUtnTGs0MjltbHREeHlKYVJLYjBqY3ZTRlJla1BxN2dPSnNvNXRwVGNrN2o2UUtMMGd2U2tiNHpZQUFDQUFTVVJCVkh5c1JPbFR2ZTN1V3gxUUhPVFNLejFGNlNjd01CQnZ2UEVHWG5ycEpWUldWdUxMTDcvRTFxMWJFUk1UZzI3ZHVzSFQweE1WRlJYSXpNeEVYRnljZFNCL3IxNjlzSERod2pwL3VSODFhaFRtenAyTEZTdFdvS3FxQ20rODhRWjY5KzZOVWFOR0lTd3N6RHBUYW41K1BqSXlNckJ2M3o3Y2Q5OTkxdkV2YVdscFdMSmtDUVlNR0lCQmd3WWhQRHdjUGo0K1VLdlZ5TW5Kd2NhTkczSGhRdld0dmpObXpManVCNGF4c2JIWXVuVXJ6cDA3WngwelpPOXRhelhhdEdtRE1XUEdZTWVPSFZDcjFmRHk4c0w0OGVNYjFhZXJZdEFoY29DT0hUdmk5ZGRmeHdzdnZBQ1R5WVMzM25vTEgzMzBrVjJyTk12bGNpeFlzQUJQUHZua05TK1AyNnIyZWozTmp0VERycHRxNi9zYzY1cjd6UnJBcExvY2ZDb0FVd1VFWThYbDV5b0FReEZnS0laZ0tBTDBSZFdQamExNFFVR0wzdGtWVUF0UnRXK0ZzMHRvRmlTZUFaQjVCMExxMVFaU3I3cStCMENpOUxrY1lyd2g4YlJ0NFV4WDBLZFBIM3oyMldkNC8vMzNrWm1aaVp5Y0hDeGZ2cnpPWTZWU0tXNjk5Vlk4OXRoajF1bXA2M0x2dmZjaUpDUUVuMy8rT2NyS3luRGl4QW1jT0hIaW1zZlh2b0pVTTBWMVNrcktkU2RKbURadEdtYk5tblhkMTlhM2IxOTA2TkFCbHk1ZFFtbHBLZHpkM1JFZEhYM2ROZzB4WThZTTdOaXhBd0F3YWRJa3VMdTdON3BQVjhTZ1ErUWdmZnYyeFRQUFBJUEZpeGREcDlQaDVaZGZ4bWVmZllZT0hUclkzRmZQbmoweGMrWk0vUHJycjZMVmQvdnR0MlBQbmozNDY2Ky9ST3V6UlpKNVZYOHBPMXFmcWlzVVhmV2N2Z0F3RkFPR0lnaTFBNUF1SDRMK1V2VmpmUkZnNENCcUlwY2hrVURpNFErcFZ4dkl2QU1oOFd4VFI0ajVlMXZpNFY5OXF4ZlZxMU9uVGxpeVpBbVNrNU94ZCs5ZXBLZW5vNlNrQkRxZERyNit2Z2dLQ3NLQUFRTVFHeHRyWGMrbVBxTkhqOGJRb1VNUkZ4ZUhRNGNPNGN5Wk02aW9xSURCWUlDbnB5YzZkT2lBWHIxNlljU0lFUmcwYUpDMTNiUFBQb3ZJeUVnY09YSUUyZG5aS0N3c2hORm9oSWVIQjRLRGd4RVJFWUh4NDhjM2FJWXppVVNDbUpnWXJGcTFDa0QxMVNZeFFrbDRlRGdpSXlOeDdOZ3gvRDk3OXgwZlpaWHZEL3d6dlNha041SkFRcGZlTEtCaW8raTZMaWpvTHJxcnJsNWQxNzFldmV0YWR0MVYxRjN2OVdmRExudkZzaXVvV0ZCUVFZcWlnSURTQWdra1FFSWd2V2RtTWpPWjl2eitlSkloSVhVbU0vUE1URDd2MTJ0ZVU1NDU1L2ttbEhtK2M4NzVubC84NGhjRDdpOWF5WVR1YXVJUlJTblB4aVRJNTlkSkhVWlU0Kys0RzQ1YW9MV21MU2xxUzRMc2xSQmFqZ1BXWXNCYUluV0VQcWw1N1FLcFE2QUlJSnRZS0hVSWZwRnBqRkFrWkVPUmtBVmxmSmIzc1NJK0c0cTRkRURPNzRnQmNlcGE2aE5GZmIrUm9rcWsvYm56WHlzUlViQ3BrOFViT284TWVSOExic0IyQ3JBV1E3Q1dBQzBuSUxRblFMWlM4VGdSQllaTURubHNHcFNKMlZERVo3VWxNVmxRdGlVME1sMmMxQkVTVVlBdzBTRWlrcHBNQWVoekFIMk9OL2s1a3dTNWdKYmpFTXdGZ0tVQWd2a29ZQ2tRRXlNaTZwWk1iZkFtTUlxRWJDZzdQRmJFWlFBS2x0VW5HZ3lZNkJBUmhUT1pFakNPaGN3NEZzQzFaeElnZHd0Z0xvQmdPZEoyWHdpWURvaFY1WWdHRVhsTUNsUVo0NkZNSHdkVnhuaW9Nc1pEUGlSRDZyQ0lLQXd3MFNFaWlrUUtBeEEzRTdJNGNRR3ROd0ZxclFSTWh5R1k4d0Z6UGdUellhRGxCSURBVk93amtwSWlQaFBLOVBGUVpad0RWZm81VUE2ZENMa2hRZXF3aUNoTU1kRWhJb29tbW5RZ09SMnlaSEhYYlc4Q1pOb1B3WlFQbUE5RGFOb0RtUElrQzVHb1R6SVpGRW01VUxXTjBvakp6WGpJdERGU1IwWkVFWVNKRGhIUllCQTdGYkxZcVFEYWtoOVBLMkE2QUtIcEp3aE5Qd0hOZXdGN2hhUWgwdUNtR2pvSnFweHpvYzQ1RityaE15RlRHNlFPaVlnaUhCTWRJcUxCU0s0QjRzNkRMTzY4TTZNKzlqSUlEVHVBaHU4aDFHOEg3R1ZTUmtqUlRLNkFLbU5DVzFKekxsUTU1MEttMGtrZEZSRkZHU1k2UkVRazBtWkNsbkVEa0hHRG1QellUa0ZvMkE0MDdJRFE4RDFIZk1oL2NpVlVReWRBUGZ4Y3FIUE9nM3I0VEVERm5keUpLTGlZNkJBUlVmZDAyWkFOWFFvTVhkcVcrSndVUjNyd2djU0JVU1JRWlUwVms1cWNjNkVlTm9PSkRSR0ZIQk1kSWlMcUg5MXd5REtIZzRrTzlVZkNIZng3UWtUU2trc2RBQkVSRVJFUlVhQXgwU0VpSWlJaW9xakRSSWVJaUlpSWlLSU9FeDBpSWlJaUlvbzZUSFJvY0VtWUxYVUUwWSsvWXlLaXFLZk9PVmZxRUVnQ2tmYm56a1NIQmhkbkV3VFRZYW1qaUZxQ0tROXdtcVFPZzRpSWdzeGpNOEZaZVVUcU1DaUVuQlVGOE5qTlVvZmhFeVk2TkxqRVRBRE1USFNDeG5RSWlKMG9kUlJFUkJSa3lyU3hjRlVkbFRvTUNpRlhaUUdVNmVkSUhZWlBtT2pRNEpKMkxZVDZiVkpIRWJXRSttK0I5R3VsRG9PSWlJSk1NL0ZxT0U1c2x6b01DcUhXRXp1Z25YaTExR0g0aElrT0RTcnk1TXNCaFI2ZTBoVlNoeEoxUENkZkJWUUprQ2RlSW5Vb1JFUVVaTnJSRjBPbU5zRDZ3N3RTaDBJaDBMSjlKZVQ2T0doR1J0WTZYQ1k2Tk9qSXh6OExOTytENXlTVG5VRHhsTHdLbVBNaFArZC9wUTZGaUloQ0pQYWF4K0VveTBQTEQrOUlIUW9GVWN1T2xYQlZIMFhzMVk5S0hZclBaSUlnQ0ZJSFFTUUZUOEg5Z0tzRnNvUUxnZGlKa01WT2tqcWtpQ0tZOGdEVElYRXFvQ3FlU2M0Z1VyWHc1MUtIUUJFZ2JlMDZxVU9nRURGOS9pZ0VoeFhxblBPZ1REOEhxb3pJV3NkQlhUa3JDdUNxTEVEcmlSMlE2K01pTXNrQm1PalFJT2VwM1FKVWZ5WXVvbGZGQWcwN3BBNHBJc2dTWmtOd21zVENBK25YY3JyYUlNTkVoL3FEaWM3ZzBscjBIZXo1WDhGVldRQzVOZ2FPa2oxU2gwUitVdWVlQjQvTkJHWDZPZEJPdkRyaXBxdDF4RVNIaUloOHdrU0grb09KRGhGSmpXdDBpSWlJaUlnbzZqRFJJU0lpSWlLaXFNTkVoNGlJaUlpSW9vNVM2Z0NJaUlpQ1JSNGZEOGpGNy9RRW13MkMxZHA3QTZVU01vM0crMVJvYVFsbWVFUkVGRVJNZElpSUtDd2x2L0lhb0ZBQUFGcldyNE4xdmUrTDI1TmZmQm15bUZnQWdIWGQ1ekM5K2M5ZTMyKzQrdWVJdWVXMzN1ZlZ2MXdDd1c3MytiemhMT0hSeDczSm4rTndIaXhyUHBRNElpS2k0R0NpUTBSRVlVbVJudUc5SUpjYll5U09KbnFvSjAvMi9sNDlacFBFMFJBUkJROFRIU0lpb2dDS3VmbFdxSEpIQlAwOHByZFh3bFZTSFBUekVCRkZLaVk2UkVSRUFhVEtIU0dPbWdTWlBQYk1LSmRNbzBIS3luZTh6MXUrV0EvTHFuOEhQUVlpb25ER1JJZUlpQ0tXY25nT0ZQSHhQYjlCY2VaalRwR2NBczNVYWIzM04zUm9wK2ZxeVZNQWg2UEg5N3ZyNnVBNmZhcC93UWFUVEFhWndYRG1xVm90WVRCRVJPR0JpUTRSRVVVczQrSWwwRjU0VWIvZXF6bi9mR2pPUDkrbi91TWYva3V2eDIyYnZrYnpLeTkxZm0zSDkzQ2VOYVZNSGhjSDNTV1hlcDg3RHVYQmVlSkVqLzNxTHJrVThyZzRBSUJnTnNPNlpYT1g5N2hyYXZ1TW40aG9NR09pUTBSRUZFQzJyemQyZVUwMWNsU25STWUrZXplczZ6L3ZzUS8xeEluZVJNZGphb2I1N1pXQkQ1U0lLTW94MFNFaW9vZ2xXSzBRZXFrY0pqUEdBREtaK01UaGdORGFSNmxvdGFielBqcDlWQ1h6Mkd6OWpwV0lpRUtMaVE0UkVVV3M1bGRmUnZPckwvZDRQUFZmNzUzWlIyZmpocjczMFZtNHFOTStPalgvY1Z1UTl0RVJndEFuRVJGMUpKYzZBQ0lpb3Fnbk8rdTV3RVNIaUNqWU9LSkRSRVRTVVdzZ2s1K2RCWFFsVXlvaDAycTdIaEFFQ0sydFFRZ3N5SmpvRUJFRkhSTWRJaUtTVE1xSy8vTXV1dStOWWZFU0dCWXY2WHJBNDBIVnRiL29zWjNIWm9kY0paWmFGcHpPUHM4anVGeWRwNm9GS2lHUm5aWE1NYzhoSWdvNkpqcEVSQlMxYXUrNHphZjNXOWV2ZzNYOXVzQUhJanRycHJqSEUvaHpFQkZSSjB4MGlJZ280c2xpWXBDNjhwMlFuS3ZsaTNVd3YvMVdsOWZsOFFtUXFici9XRlVrSlhWNkxqTVlvRWhKNmZFY01tV0hmaFRLSHQ4cmVEencxTlgxSTJvaW9zR0hpUTRSRVVtbTV2WmJ1MDdyQXBEMDlETlE1dVI2bjF2V2ZBRExoeDkwN2NBN3RVd0dxRlJCaXJJem1hTDdqODZFWlU5QW1aM2RyejVpZm5NelluNXpjNy9lcTBoTFEvS0tON3M5SnBoTnFQNzFqZjNxaDRob3NHR2lRMFJFMG5HNXVyd2tqMCtBY25oTzV4ZmRIcUFmYTJ5SWlJamFNZEVoSXFLd29wazVzOXRSSGw5WXYxaVBsczgrRFV4QWNqbVNYKzk5L3gwaUlnby9USFNJaUNpc2FHZWVPK0ErUE5ZV3VHdHFBaEFOQUhuL3RweHJmUEx4SHFmUHhkendTMmd2bnVOOVh2L25CK0ZwTnZYWVYveUREM3Vud2JtcnE5SHcrR1BkdjlIdDdsZHNSRVNERVJNZElpSUtIMm9OTkpNblN4MkZYOXcxMVQwZWt3L3BVRUxiNFlDem9LRFh2Z1NuNDh3VGx4UHU4cktCaGtkRU5PZ3cwU0Vpb3JDaHZlQUNRSzNwOXBoeTJEQVlyLzhsbXBhL0FEaDYzeVJVcHVoaGcxRi85SE5FcDBkcURkVGp4bm1mT291TEJ4Z1FFUkgxQnhNZElpSUtHL3JMTHUvMmRmV0VpVEFzWEFpWlZvZDRsUXFOLy9PUFh2ZWlNVng3SFF6WFhoZXNNSDJpbXpNSFVLdTl6eDJIRHdYOEhJTERJVTZkYStPdXFnejRPWWlJSWcwVEhTSWlDZ3Z5eEVTb0owNFNuemlkZ0ZMcExVcWdHalVLTW8wNDBxTTU5enpFM3ZFN21GNS9WYXBRKzArcGhQRzZ4WjFlc20zL1B2RG44WGpRK3RPUGdlK1hpQ2lDTWRFaElxS3dvTHZrTXU4MHNkYThnOUJNbmVaTmRLeGZySWRteWhRb2MwY0FBUFFMcm9TN3NnSXRuNjN0dmpPbkU0TEQwZjB4UDhnTUJyL2FHYTliQWtWYXV2ZTU4L2d4dUU2V0JDb3NuOG4wK29GUHhTTWlpaEJNZElpSVNIcHlPZlR6RjNpZjJuZnZFaE9kTm9MRGdjYW4vbzdFWjErQVBEWVdBQkJ6ODYxd25pcUZZLy8rTHQxWjFuNEN5M3YvRGxoc2FaOTg1bk16OWZnSk1GNS9RK2U0dXR2ME5JVFVZOGQxZm9GVjI0Z29pdkZySFNJaWtweDI5b1ZRcEtTSVR6d2V0Tzc2b2N0NzNMVzFhSHJtNlROcmMrUnl4Ti8vSUJUcEdTR010SCtVV1ZtSWYralBnRUxoZmMxeDhDQmE5K3dPM2tubGNpaVNrOFhScDI1R2JaUWpSaUQyOWpzNnZlWXg5MXppbW9nbzBuRkVoNGlJSkdkWXVNajcySkYzRUI1VDl4ZmdqcnlEYUZuN0NRelhpdXRlWkFZRE5GT213TFo5ZTBqaTdBL2xzR0ZJZVB4SnlHSml2SzhKZGh1YVgzczU2T2RPZm0yRnVMWUo4RTdmRTF4T3lEVGFicXZRT1lxS2doNFRFWkZVbU9nUUVaR2sxQk1tUWpWaXBQZTU3ZHR2ZW4yLytiMS9RejFwTWxURGM5RDA0Z3V3ZjdjTnNwallUdTlSeENkMDZuTkFGUDJmL0tDZVBBWHhEejRzcm9YcG9QbkY1WEJYVlFVbW5wNTRQSEJYVjBFeE5GTjhybEpCcGxKQjF0UGJHeHRoMzdVcnVERVJFVW1JaVE0UkVVbkt1UFJHNzJQQmJvUDloNTI5TjNDNzBmVGNNNURIeGZXNDhhYnVpcm5RWFRFM2tHSDJpNmVwcVV2WmEvTTdiOEcrYzBkSXp1K3FxRGlUNlBSQ01KdlErTC8vNkhNL0lpS2lTTVpFaDRpSUpLTTU3M3lvenhudmZXNzc5bHNJclgxZmZMc3JLdUN1cUFobWFINXhsWjVFdzdLL0llSHh2ME9tMDhHeTZ0OW8rZlFUbi90cCtPdGZBSVg0RWExSVNZWnE5Smd6NXlnN0RjRnE3YlpkYTk1QnlPUGpJVk1vMnRicHlBQ1BCNExIRFRnY2NEYzF3WG5rQ0t4Yk4wT3dXUHo2R1ltSUlnVVRIU0lpa29aY2pwaGYzOXpwSmV0WFh3U2thOEZtNnpFWkFBQjVYSnkzVUlCZ3QwTm9hZW0xUDNsaVlyL1A3VHgyREkxUExJTWlJd08yelp2NjNhNmpqckViZm5NemRIUG5lWjgzTG5zVXJmdjNkZHZPdXU1eldOZDk3dGM1aVlpaURSTWRJaUtTaFBiQ2k2RE1QRFBOeXJGL1AxeWxwUUhwdTJYOTU3MldsMDVlOFg5UXBLUUNBS3hmYjRSNTVmLzEzSmtmNWFVZEJmbEFRYjVQYllpSUtMQ1k2QkFSa1NSY3hTYzZQYmQ4OUtIZmZRa3RGdFRkZDQvM3VhZXhzZGYzeTQwZEtxTDFWV0xaNCtuY2QzT3pmMEVTRVZGSU1kRWhJaUpKdU1ySzRNZzdDUFdreVhBYzJBOUgvbUgvTy9ONDRDb3A2ZDk3MVJySWREcnZVM2REUTU5Tit0MTNCNHJVVktoR2pmYTVYWmQrMHRJNlBWZFBtQ0R1bFROQXJ0T25BamFDUmtRVWpwam9FQkdSWkd4YnQwQTlZU0pNYjcwWnNuTXFNeklBMlptaXk4RXErNnllTkJsRDd2N1BnUGRydUc1SlFQcXhyUGtBRmlZNlJCVEZtT2dRRVpGazdMdCtnQ0l0M2ErUmhTSDMzQXZ0ck5rK3Q1UEpPKytMay9Eb1l4QThncy85QUlEcjVFblVQL1FudjlvU0VWRndNZEVoSWlMSkNIWTdMTyt2OHF1dFRLMkdUS3NkZUJCcVRZK2JhdllaZzBZejhQTVRFVkZRTU5FaElpSUtBdHUyYjlINjQ1NEI5eFA3Mjl1aHZYaU85M25Ucy84UGprTjVBKzVYc05zSDNBY1JVVGhqb2tORVJCSEp2T285dEh5eDNxYzJRKzc0SFpRNU9kMGVhL2xzTGV5N2Z2Q3BQOEZ1Ni9tZ3d3R1B3K0ZUZjkyZTQ2d05WQVdMQlo2bXBnSDNTMFFVN1pqb0VCRlJSSEpYbE1OZFVkN3Y5K3N1dmF4VGt1UElQd3hGZkFJVUdSa0FBTU5WUDBQcnZyMXdIRHdROEZpSmlDajA1SDIvaFlpSUtMS3BwMHp0WEFITjQ0RnB4UnRvL04rbkFFZmJpSWxLaFlSSC91WlhnUU1pSWdvL1RIU0lpQ2lxNlM2L0FnbVAvQTFRbnBuRVlQbmdmYmhLVDhKVmVoSk5MendQZUR6aUFaVUtjWDk2RU1ZYmJ3TGsvSWdrSW9wa1VUTjFiZjMrQ3F6NXNRd0hUalVoMGFqQk4wZHFwQTZKS0dwZE1qWVpEUzBPVE1tT3c2L096OEtDU2VsU2gwVFVoVHcyRnJHMy9RZTBjeTdwOUhycmozdGcrV0MxOTdsOTV3NlkvdmtHWXUrOFMzeEJKb054eVEzUVRKeU01dGRlZ2F2MFpDakRKb3BJMzU4cXgrYVNNaFExTkNKV284SGV5c0Y1SFRZOVBRV20xbGFNVG9qSC9OeHN6TXJpNTZPVW9pTFIrWStWUDhIbDl1Q3ljMUx3M3d0R1kzSjJuTlFoRVVXOWc2ZWFjT0JVRTk3YmVRcHI5MVhnOVZ1bVN4MFNFUUN4NUxQK1oxZkR1T2c2eUdKaU9oMXIzZnNUR3AvK255NXRyRjk5Q2NIbHhwQzdmdThkeVZHTkhZdWs1NWZEdW5FRExCOS9CRTlkYmEvblZRek5oRXdSK0ZFZ21kSFkrVHdwS1ZCbVp3ZjhQSUxUQlhkbFJjRDdwZWozNVBZZjRYWjdNRE1qQlRkT0dJUFJpWVA3T3F5b3ZnbEZEWTM0NmtRcHZqMVZqai9QbmlGMVNJT1dUQkFFLzNaSkN4Ty9mUFVIWERRNkdYZGZNVkxxVUlnR3JSZS9Qb1k5eFEzNDkrL09rem9VQ29HcWhUOFB5WG5TUHZuTW0zUlkzbC9kNTM0N2lyUTA2T2ZOaCs2S2VaREh4blk1YnR2ME5acmZlQTF3dVhyc1EzUGUrWWk3OTc4aDArazZIM0M1WU4rNUE5WXRtK0hJT3doMDg5R1orcS8zSUl2cGV0NUk0UzR2USszZGR3V3N2N1MxNndMV0Y0V3ZoN2Z1eE5TMFpGeC96aWlwUXdsTDd4OHVRbjVkUFo2NDVBS3BReG1VSW5wRTV6OVcvc1FraHlnTTNETnZGRjc4K2hqdWVtY3ZYcnVaSXpzVU9vcTBkR2pQUHgvYTh5K0Fhc3hZUU5aMTYwL0Jhb1ZweGV1d2ZmdE5uLzIxN3Q2RnVqL2VoL2dISDRKeTJQQXpCNVJLYUMrZUErM0ZjK0F4bWVBNHNCK3RoL0xnUEhGQ25Ocm1kZ2Z5eHlLS0NFOXUveEZUVTVuazlPYVhFMFpqZFg0aG50cnhFeDdteUU3SVJleEt5eThPVk1MbEZwamtFSVdKZSthTmdzWHV3b2E4U3FsRG9TaW5TRXZEa1ArNkQ4bi9YSW5rMTFjZzVwYmZRalYyWExkSmp1M2JiMUQ3K3p2N2xlUzBjMWVVbys2UDk0bnJlTG9aL1pISHhrSjc4UndNdWZzL2tmRG9Nc2dOaGdIOVBFU1I2UHRUNVhCN1BMaCtQSk9jdnZ4cS9CaFluUzdzUE0ycG9hRVdzU002SCs0NWpjdk9TWkU2RENMcTROSnhLZmh3VHhtTEUxQlF1ZXZxb0I0ekZvcms1TzdmNFBIQXZuc1hMR3MraEt2NGhIOG5jYmxnV2IwS3RtKy9SY3lOTjBFNys4SnVFeW5UNjYvQ1l6SUJBQnFmK2dlZ2l0aVBWUWoyMXI3ZlJOUm1jMGtaWm1id09xeS9abVNrWUhOSkdXWmxaVWdkeXFBU3NmOGpIempWaFA5ZU1GcnFNSWlvZzZuRDR2RFNwdU5TaDBIUnp1V0M2ZTJWaVAvekk1MWU5alExd2ZidE43Qit2ZEdualVSNzQ2NnNRTk16VDBPNTVnTVlybGtJM1VVWEEybzFBS0QxcHg5aC8yR245NzJPZ3Z5QW5KTW9FaFExTk9MR0NXT2tEaU5pakVtTXg0ZjV4NlFPWTlDSjJFUW53YUJtZFRXaU1ETjFXRHppRENxcHc2QkJvSFhQYnJoT25JQThJVUZNT0hidlF1dSt2V2Yyd3drd1Yya3BtbDlhRHRQYks2R2JOUnZhMlJmQ3RQTE5vSnlMS0JMRWFqU0R2cnFhTDhZbXhzT29VVXNkeHFBVHNZbk90MGQ3TC9OSlJOTDQ5Z2ovYlZKZ1ZGMzdpMTZQMXovNkNBU0xKVVRSaUFTekdkYU5HMkRkdUNHazV5VUtONE4xbjV5QjRPOHM5Q0syR0FFUkVRMXVvVTV5aUlnb3NqRFJJU0lpSWlLaXFNTkVoNGlJaUlpSW9nNFRIU0lpSWlJaWlqcE1kSWlJaUlpSUtPb3cwU0VpSWlJaW9xZ1RzZVdsaVlnb3RDeDJGNzQ1VW9PWlVnZENFZUdXenpkaGVub0twcVduWUdwcU12UXFYbklRVVdqeGZ4MGlJdXFXdytYQmptTjEyRnBRZ3kwRk5maXh1QUV1ajRCS3FRT2ppSEM0dGdHSGF4dndUdDVSeUdVeWpFbU13L1EwTWZHWmxwNE1vNHFiQ3hOUmNESFJJU0lpQUlCSEVMRHZaQk8yRkZSalMzNE50aGZWd2VaMFN4MFdSUUdQSU9CSVhTT08xRFhpMzRjTElRTXdLaUVPMDlKVE1EMHRHZFBUVXhETFhlT0pLTUNZNkJBUkRWSTFwbGJzUEZhSDNTY2FzS2U0QVQrVk5NQmtkMGtkRmcwQ0FvQ2loaVlVTlRUaC9md2lBTURJK0NHWW5wNkNLV25KbUptUmlqZ21Qa1EwUUV4MGlJZ0dnWlpXRjM0c2JzVHU0bnJzYVV0c3locHRVb2RGNUhXOHNSbkhHNXZ4UWNFeEFFQ2FRWTlSaVhFWW5SQ0hVUWx4R0pNWWo4eFlJMlFTeDBsRWtZT0pEaEZSbEdsc2NXRGZ5U2JzTDIzRXZ0Skc3Qzl0UWxHVkdSNUI2c2lJK3ErcXhZcXFGaXUrUDFYaGZVMnJWR0JrZkJ6R0pJckp6K2pFZUl4T2lJTldxWkF3VWlJS1YweDBpSWdpbE0zaHhwRUtFNHFxTENpcU1vdUp6Y2ttbkdxd1NoMGFVVkRZWFc0Y3JxM0g0ZHI2VHE5bnhob3hPcUZ0OUNjeERtTVM0cEZtMUVzVUpSR0ZDeVk2UkVSaHpPMFJVRnpUZ3FJcXMvZFdXR1ZHVVpVRjVaeDZSZ1FBS0ROWlVHYXlZT3ZKTXU5ck9xVVNRMk1NeUl3MUlqUEdLTjYzUFU2TE1VQXA0eVE0b21qSFJJZUlTR0p1ajREU09pdU9WWnR4ck5xQzQ5VVdIS3NTSDUrc2E0SFR6VGxuUkw2eXVWemVkVDluazh0a1NEUG9rUmxyeE5DemtxRE1XQ01NM1BPSEtDcndYektSeE5hdlg0OFZLMVpnMHFSSldMWnNHUlFLempXUE5qV21WbFEzMjFIVmJFZTF5WTdxNWxaVU5ObHd0TUtFWTlVV0hLdTJTQjBpMGFEaUVRUlVXRnBRWVdrQlVOM2xlSnhHM1dNU2xLVFhzU0FDVVlRWTlJbk92ZmZlaS96OC9EN2Z0MkxGQ3VUazVJUWdvcjRKZ2dCWmxBMjV1OTF1TEZpd29OdGpPcDBPV1ZsWm1EVnJGaFl1WEFpRHdSRGk2SUpyN2RxMXNObHMyTDE3TjA2ZVBJa1JJMFpJSFJMMVExV3pIZFhOZGpHSk1ZbjM5WlpXbERYWVVOMXNSN1dwRlZWdHlRMFJSWmFtVmdlYTJqWThQWnRTSmtPOFRvc0VuUWJ4V2kwU2RWckU2elJJMEdxUjBQWjZnazRySHROck9VV3VEMis5OVJaV3JWb0Z1VnlPalJzMyt0eStwcVlHVzdac3diNTkrMUJlWG82bXBpWW9sVW9rSkNSZzNMaHhtRDE3Tm1iUG50M3JkVk43REgyNSsrNjdzWERoUXA5akpPa00ra1FuVXRUVjFlR2pqejdDamgwNzhOeHp6eUU1T1ZucWtFTEdack9ocUtnSVJVVkYrUExMTC9IMDAwOWo2TkNoVW9jVk1QUG56OGViYjc2SkNSTW1JRHM3Vytwd0JwMldWaGVhckU0MFdaMW9iSEcwUFc2N2IzR2kxaXdtTFRWdEl6RTFKanZxTEE2cHd5WWlpYmdFQWJWV0cycXQvVnNqWjFTcEVLL1R0Q1ZFV2lSb05XMEprUmJ4YlkrMVNnWDBTaVcwS2lYMFNpVTNUKzBIbDh1RmxTdFhZdTNhdFhBNm5aMk9PWjFPbEplWG83eThISnMzYjBadWJpNGVlT0FCZnBFNENESFJhVE5tekJqY2M4ODlQUjZYK3NLNnNMQVFIMy84c2FReGhNcWlSWXR3OWRWWEF3Q3NWaXNxS2lyd3hSZGZJQzh2RHpVMU5YanFxYWZ3OHNzdlN4eGw0Q3hac2dTTEZ5K091bEc2UURQYlhiQzJ1bUIxdU1WYnF3czJweHN0clc2MHRMcGdiYjkzdE4rM3ZlYm9mTXhrYzNvVG0xcHpxOVEvRmxIVUdwK2NnUHh1UmtRR0c0dlRDWXZUaWRNbTM2ZW9HdFVxNkpSSzZGVks3NzIydzcxT3FmQWUwNTMxSG9OS0NhVmNEcFZDRHFXODQwMG12dDdodFVoYmsyUzMyL0hJSTQvZzRNR0RBQUN0Vm92TExyc01reVpOUWtKQ0FtdzJHMDZmUG8zdnYvOGVoWVdGS0M0dXhyMzMzb3ZISDM4Y1U2ZE83YkZmdVZ5T2wxNTZxY2ZqS1NrcEFmOVpLTGdpNjI5MkVPbjFlb3dlUFZycU1BakFrQ0ZET28xc2pCMDdGcGRjY2duKytNYy80dkRod3lnc0xFUlZWUlhTMHRJa2pES3dvaTNKT1ZEYWhIdmZPK0J6TzRmYjQwMW0yaE9USnF1ejc0WVVWRGxKQmx3eFBnV1hqRXZCWmVla0FEZS9LM1ZJRkFIZXVXWXVUSzBPNU5YVTRVQjFIZktxNjVCZjI0Qld0MXZxMENLR3hlR0V4UkhhL3dQVmJZbVJxa05pcEpJcnZBbFMrMDFLenovL3ZEZkptVFp0R2g1ODhFRWtKQ1IwZWQ4Tk45eUFyVnUzNHBsbm5vSGRic2NUVHp5QlYxOTl0ZGZyQjE0TFJoY21PdFFuUVJEZ2RydWhWRXIzMTBVdWwyUFdyRms0ZlBnd0FNQmk0ZUx0Y05aa2RXSmJZYTNVWVpBZjFBbzVwZzJQdzZ4UlNiaGdaQ0ptalV4RVJyeXUwM3VxSklxTklrK3NSbzBMc3pKd1lWWUdBTUF0Q0Npc2IwUmVkUjBPdHQxcStqa0ZqRUxENGZiQTRmWklIVWFQOXV6Wmc2MWJ0d0lBSmsrZWpMLy8vZSs5WHA5Y2R0bGwwR3ExZVBUUlIyRTJtL0hHRzIvZzBVY2ZEVlc0SkRFbU9nUFEwdEtDano3NkNOdTNiMGRsWlNWa01oa3lNakl3ZS9ac1hIdnR0VEFhalYzYWVEd2VmUC85OTlpMmJSdUtpb3JRMENBTzY2ZW5wK1BDQ3kvRURUZmNBTDMrekNabnk1WXR3L2J0Mnp2MXNYVHBVdS9qeFlzWDQ4NDc3d1FBM0hycnJTZ3JLOE0xMTF5RC8velAvK3cyNWllZmZCTGJ0bTNEcUZHajhPcXJyM1k2ZHZ2dHQ2TzB0QlJ6NTg3RkgvLzRSL3pyWC8vQ3BrMmJVRk5UZzBXTEZ1SDN2Lzk5cDU5anc0WU4yTFJwRTBwS1N1QndPSkNZbUlocDA2YmgrdXV2RDhwVVA0ZERYQmZSL25zK1cwdExDNzcrK212ODhNTVBLQ2twZ2Rsc2hscXR4dkRodzdGZ3dRSmNlZVdWUFk2YzJPMTJmUHJwcC9qdXUrOVFYbDRPUVJDUW5aMk5uLy84NTFpd1lBSHV2UE5PRkJjWFkrN2N1WGpnZ1FlNnRCY0VBVnUzYnNYR2pSdHgvUGh4Mk8xMnBLU2tZTTZjT2ZqVnIzNkZsU3RYNHROUFAwVktTZ3JlZSsrOVRtMWZldWtsZlA3NTUwaFBUOGU3NzNiK3ByempuOGtERHp5QWZmdjJZYzJhTlNncUtvTE5aa05HUmdibXo1K1A2NjY3RHZJZXZtRWJTR3dVL1RMaXRMaGdaQ0l1R0NrbU50T0h4ME9qa3ZiYldvcGVDcGtNNXlRbDRKeWtCUHh5dlBqTmVWV0xGWGx0SXo0SHF1dHdyS0VKYm9FbDFhbDc3Ny8vUGdCQXBWTGhvWWNlNnRlWHNMTm16Y0tGRjE2STdkdTNZL3YyN1Nndkw1ZDhTUUtGQmhNZFB4MC9maHgvK2N0ZnZJbUtUQ2FESUFnb0xpNUdjWEV4Tm0zYWhLZWZmaHJwNmVtZDJqMysrT1BZc1dPSDk3bENvWURiN2NhcFU2ZXdhdFVxL1BEREQzanh4UmVoMVdwRE1pTlc5Z0FBSUFCSlJFRlUrdk9jYmZueTVmanFxNis2dlhnMm04MzQ2MS8vMnFsYW5Wd3VSMVZWRmI3ODhrdHMyYklGZi8zclgzSGVlZWNGTEo3VzFsWnMyYklGQUhERkZWZDBTZ2JiM1hUVFRaMUdldVJ5T1d3Mkc0NGNPWUlqUjQ2Z29LQUE5OTkvZjVkMlZWVlZlT0NCQjFCWldkbnA5YUtpSWp6NzdMTW9MQ3pzTTdZbm5uZ0N1M2Z2N3ZSNmVYazVWcTFhaFQxNzlnUmtLSHpObWpWWXNXSkZwOWRLUzB1eFlzVUtIRDkrSEE4Ly9MQmtzVkZreUVreVlPcXdPRXdkRm8rcHcrSXdaVmdjaHA0MVdrTVVhbWtHUGRKeXN6RXZWNXl5YkhlN2NiaW0zanZxazFkVEIzT0lwMjlSZURLYnpUaDA2QkFBY2FRbUtTbXAzMjJ2dnZwcTd4ZkhlL2Jzd2FKRmk0SVNJNFVYSmpwK3FLbXB3UU1QUEFDejJZekpreWZqdHR0dXc4aVJJK0Z5dWJCLy8zNjg4c29ycUtxcXdwTlBQb21YWDM2NTB5aUMyV3pHdUhIanNHalJJa3lkT2hWeGNYRXdtVXhZczJZTjNuLy9mWlNVbE9Eamp6L0dqVGZlQ0FEZTRkVWRPM2Jnc2NjZUF3Q3NXclVxcUZYWGlvdUxjZXJVS2R4MzMzMllOMjhlUEI0UGFtdkZhVWh1dHh1UFBQSUlDZ29La0o2ZWpqdnV1QU5UcDA2RlJxTkJjWEV4WG4vOWRSdzZkQWgvLy92ZjhkWmJieUV4TWRIdk9BUkJRRU5EQXdvTEMvSHV1Ky9pOU9uVEdEMTZOTzY2NjY1dTM5L1Mwb0pMTHJrRVYxNTVKY2FOR3dlZFRvZkt5a3E4OU5KTCtQSEhIN0Z4NDBZc1dMQUFFeVpNOExacGJXM0ZuLy84WjFSV1ZrS2xVdUhHRzIvRUZWZGNnWVNFQkZSV1ZtTDE2dFZZdjM1OXIzdmJMRisrM0p0SXpKMDdGNHNYTDBaV1ZoYWFtNXV4YWRNbXZQUE9PeWdwS2ZINzl3QUFCUVVGMkxKbEMyNjY2U1pjZGRWVmlJdUxRMkZoSVo1Ly9ubWNPblVLVzdkdXhWVlhYWVhKa3llSFBEWUtQMHE1RE9NeVlqc2xOVk9IeFNGV3B3cEkvNnJSbytFc0tncElYeFNkVkFQNEFrV3JVR0JHZWdwbXBKOVorRjFsc2VKRVV6T0tHNXR4b3RHRTRzWm1GRGMxdys3aWVwL0JwSDM2T2dETW5EblRwN2JqeDQrSFhDNkh4K1BCMGFOSEF4MGFoU2ttT20zc2RudVBGM3d4TVRHZHZqVjQ3YlhYWURhYk1YWHFWRHoxMUZQZWkyQ1ZTb1ZaczJZaE1URVJmL2pESDFCVVZJUURCdzUwcXZCeDY2MjNkcnJRQm9EWTJGamNkdHR0T0hUb0VQTHo4N0ZqeHc1dm9pT0ZFeWRPNEpaYmJzRlZWMTNsZmExOWlIZmR1blVvS0NoQVFrSUNubnZ1dVU2L2w5R2pSK09KSjU3QWIzLzdXelEwTkdEZHVuVzQ1WlpiZkQ3LzIyKy9qYmZmZnJ2VGEzSzVIRXVYTHNYU3BVdWgwV2k2YmZmY2M4OTErZDJtcDZmajRZY2Z4dEtsUzJHMzI3Rmp4NDVPNy9uc3M4OXcrdlJwQU1CRER6MkVpeSsrMkhzc096c2JEejc0SUhRNkhkYXRXOWZ0T1FzTEM3RnAweVlBNkRKbE1Da3BDYi82MWErUWtaR0JKNTk4MG9mZlFGZmw1ZVg0M2U5K2grdXV1ODc3Mm9RSkUvRFlZNC9odDcvOUxRQmcyN1p0blJLZFVNVkcwbEhJWk1oTk1XRDgwRmlNSHpvRUV6S0hZUHpRV0l6TmlJRktFYnpwWjZxY1hDWTYxQ3RWVG01QSswc3o2cEZtMUdOMjVwbFpFZ0tBU2t0THArVG5SR016VGphWllHZkJnNmhVVjFmbmZaeVZsZVZUVzYxV2k3aTRPRFEwTktDeHNiSEg5L1YwTGFoU3FaQ1ptZW5UT1VsNlRIVGFIRGx5QkhmY2NVZTN4enF1eTZpdnIvY09mZDU2NjYzZGZ0TS9ac3dZSkNZbW9yNitIZ2NQSHV5VTZKeDlJZDdSeElrVGtaK2ZqNHFLaW9IOEtBT20wV2h3elRYWGRIdnNzODgrQXlDV2dPNXV5TmhnTUdES2xDbll1bldydHlKS0lIZzhIcXhhdFFyNStmbjQvZTkvajl6Y3JoK2lQZjF1WTJKaWtKT1RneU5Iam5UNTNXN1lzQUVBTUduU3BFNUpUa2UzM1hZYnZ2cnFLN2hjcmk3SDJ0dHJ0VnJjZnZ2dDNiYWZNMmNPUHZyb293RjlneFFmSDkvdEptVlpXVmtZUFhvMGlvcUtVRnBhS2tsc0ZCcGowbUl3T3MySThVT0hZSHhtTE03SmlNVzA0ZkdTeEtLYk93L1dUVjhEbnZCZHNFd1Nrc3VobjkvOUJ0Q0JKQU9RWVRRZ3cyandGanNBeEFTbzNHeEJjVnZ5Yzd4UkhBazYyV3dLNjBYMjFEZXoyZXg5M04wVTlyN285WG8wTkRUQWJ1OStJMmVQeDlQanRTRFhzVVltSmpvKzZuangzdDJhaUhZMm0xaEZwcjYrdnR2akZvc0Z4Y1hGcUtpb1FFVkZCU29ySzcwWG0rMXRwWktUazRPWW1KZ3VyOWZYMTZPc3JBd0E4TjU3NzNrWEJKNnR2V2hBVHo5N1h6cnVvK055dWREUTBJQ0RCdzlpM2JwMU9IandJUDdydi80TEw3endRbzhiZjlYVjFhR2twTVQ3ZTYyc3JQU08yblQ4M1pwTUp1L3JzMmZQN2pFZWc4R0FqSXdNbkRwMXFzdXg5bUgwYWRPbVFhZnJlYTNEcUZHakJwUk1uSFBPT1QxT254czZkQ2lLaW9xNlZLSUxWV3dVR0RGYUpVYWtHREVpeFlDUnFjYTJ4MGFNVERVaUswR1BjS3BBcmhvNUN2cTU4MkRkdUVIcVVDZ002YSs2R3NwYzZUWm1sQUhJakRFaU04YUlpN003SjBCMVZoc3F6QzJvdEZoUlpXbEJoYVVGbFphMjUrWVdqZ1NGdVk0ek92eTVWbXB2RXhzYkc3Q1lLTHd4MFdremRlcFVQUDMwMDMyK3IzMnRDaUN1Q2VsTCswVi91OExDUXJ6NTVwczRjT0FBaERDdEt0UFQrcCtPUDN0UDM0WjBkUGJQM2w5bjc2T1RtNXVMR1RObVlQNzgrZmo5NzM4UG04MkdsMTkrR2M4Ly8zeW5kbHUzYnNYcTFhdHg4dVRKZnAybnBxYkcrN2l2NmlzOVZYVnA3OFBmOXYzVjJ6ZFg3Zi94dTgvNmdBNVZiTlEvNlVPMHlFclVJek5laDh3RUhiSVM5TWhNMENNN1VZOFJLUWFrRHBHMkFJbXZqRGYrR3JhZE95R1lUVktIUW1GRW5wQ0FtSnR1a2pxTWJza0FKT3QxU05ick1EbTErL2MwMmx0UmFXbEJoYmtGVlJhcitOalNnc3EyNXhZbml5SklLVDcrekNoMlJVVUZjbkp5K3QyMnRiWFZPMld0cHlJR2Nya2NHemR1SEZpUUZGWjRoZU9qanNuSjJyVnJZVEFZK3QzMndJRURlT2loaCtCMnU1R1dsb2FMTHJvSUkwYU1RR3BxS3RMUzByQnQyemE4L3ZycndRamJKejFWZk92NHN5OWJ0Z3l6WnMwS1ZVZ0FnTXpNVEZ4KytlVll2MzQ5RGg4K0RMUFo3QjE1ZXUrOTk3enJlc2FORzRmenpqc1AyZG5aM3QvdHM4OCtpNTA3ZDNicXIyT3lwbEwxdmtpN3A2UzB2UTkvMndkVE9NY1dUVExqZFVpSjFTQTVSb09VV0MxU1lqVklqeE9UbWZhRUpqdlI5eWtXNFU0ZUc0dVUxOTVBMDB2TDBicDdsOVRoVUJqUXpEd1hjZmYrTjJUYXlLM2tGNi9WSUY2cndUbEpYVGVmQkFDYnk0VjZteDBOdGxZMDJPeHRqOFg3am84YmJIWlluVjJuTzlQQWpCczN6dnQ0Nzk2OXZjN0dPRnRCUVFFOGJkTnRlMXRHUU5HRmlZNlBPZzUzVmxSVVlOU29VZjF1KzhZYmI4RHRkbVAwNk5GNDRZVVh1bHlBZHJjR3hCZnQzOHozTnBMUzJ3Szh2cHo5czB1aDQyaVR5V1JDVEV3TW1wdWI4ZTkvL3hzQXNIRGhRdHg5OTkxZDJqbTcrUmF1WTVMYWNZRmpkNXFibTd0OTNXQXd3R3cyKzkwK21NSTV0bkNVWkZRalRxL0dFTDBLY1cwMzhiRWFDUVoxV3lJakpqUHRqNGZvQTFQRkxGTEpqRWJFUC93WDJMWnVRZXUrdlhDVmxzSjF1dXNVVDRwZXlxeHNLSWNOZzJicU5PZ3V2MExxY0lKT3AxUjZwOFgxeGVueG9OWnFPeXNoRWhPa3M1TWtDOHRuOTB0NmVqcXlzN054NnRRcGJONjhHYmZlZW11M1UrMjc4L25ubndNUXYveWJNV05HTU1Pa01NSkV4MGNkOXh6WnVYTm52eE1kdTkyTzQ4ZVBBeENMRzNUM0xYdHhjWEdQN1R1V3FQYjBzQUM0ZllQUzluVTBaM002blFNcUpaeVJrUUdqMFFpTHhZS2RPM2RpOGVMRmZ2ZmxyNDRKVmx4Y0hBRGc2TkdqM2lTeFk2VzRkb0lnZER1ZExUTXpFeXFWQ2s2bkV6Lzk5QlBtelp2WDdUbExTa3E4K3lXZExTY25CM2w1ZWRpM2J4ODhIayszK3c0NW5VNGNPSENnN3g4dXdNSTV0cjdvVkFxb0ZES29sSEtvRkhMeHNVSU9aZHQ5eDlmVVNqbDBhZ1gwYWdVTUdpWDBhZ1gwN2ZkcUpmUWFoZmV4UVNNZU0ycVVuWklaZzRiL0ZRNkU3ckxMb2J2c2NxbkQ2RjF6TTlEMmYzQy9xVlRBeElrSTlBS3B3elhBenRPK3RVbldBNHZHOWYwK0NoOHF1ZHhiTEtFdkhrR0ExZW1DemVYeTN0dWNMbGpiN3J0N2JuVzZZRys3Ny9qWTVuTEQ1blRDNm5KRlpmR0Y2NisvSHM4ODh3eHNOaHRlZU9FRlBQTElJejF1QnQ1dTU4NmQza0pTOCtmUDkxNC9VUFRqcDd1UFJvd1lnY3pNVEpTVmxlR1RUejdCM0xsemtaR1IwZVY5SG84SEJRVUYzdUhSanVzblRLYXVjOXBMUzB2eC9mZmY5M2hldFZydGZWeFhWNGZVMUs0VGpITnpjM0g0OEdFVUZCUjB1K3Z2eHg5LzNLbGlpYTlrTWhrdXZ2aGlmUG5sbHpoMDZCQzJiZHVHT1hQbWRQdmV2THc4VEpvMHllOXpkYWVrcEFUZmZQTU5BSEZ4ZnZ1SVRGKy8ydzBiTm5SYVg5Uk9wVkpoNXN5WjJMbHpKN1p0MjRaRml4WjFHaFlIeEZHMlYxNTVwY2VZWnMrZWpieThQTlRWMWVIamp6L0draVZMdXJ6bnZmZmVHOUJJbXIra2pHM0tzRGg4OStkTG9WTElvT3lRbEhST1Zqb2YwNmw3M3F1SWFNQ3FxMzF2azVvYThDUUhBTVltQVQ5VkFBNGYxcjNYV29FcUM1RFc5MEFDUlNDNVRBYWpXZ1dqT25panhIYTNHeDZQQUk4Z3dDMElFTnJ1UFlJQWo0QzIxejJkbm5zRUFXNlBBQUhpdlVjNGMvdVBMN1lHTGRiZXpKMDdGNXMzYjhhQkF3ZnczWGZmNGVtbm44WTk5OXpUWTlHZExWdTI0TmxubndVZ1ZrNXIzNUtCQmdjbU9qNlN5V1M0L2ZiYjhkaGpqOEZxdGVLKysrN0Q3YmZmamdzdXVBQkdveEZOVFUzWXQyOGYxcXhaZzZGRGgzb1RIWVBCZ0tGRGg2Szh2QndmZmZRUmNuTnpjZTY1NXdJQWR1M2FoVmRlZVFWR283SEhpODZPaS9OWHIxNk4rKysvSHhxTkJyVzF0ZDVqbDE1NktUNy8vSE40UEI3ODlhOS94VDMzM0lPeFk4ZkNZckZnNDhhTmVQZmRkNzFsci8yMWRPbFNiTnUyRFMwdExmaWYvL2tmbkQ1OUd2UG16VU5LU2dwc05odU9IRG1DZGV2V0lUOC9IeDkrK0tGZjUyaHFhdktPUEhrOEh0VFUxT0RBZ1FOWXQyNGRuRTRuNUhKNXAzTEpvMGFOZ2t3bWd5QUllUG5sbDNILy9mZGoxS2hSc0ZncytPcXJyL0QyMjI4akxpNE9UVTFOWGM3MTYxLy9HcnQzNzRiYjdjYkREeitNMjIrL0hSZGVlQ0cwV2kyS2lvcncxbHR2b2FTa0JQSHg4ZDMrMlZ4NTVaWDQrT09QVVZOVGd4VXJWcUNwcVFsWFgzMjFkOFBSVHovOUZGOSsrYVUzT1E0bEtXT0wwNnR3MFpqKzcxaE5GRlEyRytEcmx6eHlPZUREcnV1K1VNcUJDU25BdmtyZjJoMnNacUpEL3RNcUZFQ1lmNTkwNHNTSkhvOFpqVWFrcHFaQ0xwZmpMMy81Q3g1NDRBR1VsSlJnOCtiTjJMdDNMK2JObTRjSkV5WWdOallXVnFzVkpTVWwyTFp0R3dvTEN3R0lzMENXTFZ2Vzc2bHVGQjJZNlBoaDl1elp1T09PTzdCaXhRbzBORFI0cTdXMVgyeTNPM3QwNE00Nzc4U2pqejRLbTgyR1pjdVdkVG8yZWZKa25IdnV1ZmpuUC8vWjdUbFRVbEp3M25ubllmZnUzZGk5ZTdmMzIvbkZpeGZqemp2dkJDQXVycnZ5eWl2eDFWZGY0ZlRwMC9qVG4vN1VxWThsUzVhZ3BxWUcyN1p0OC90blQwMU54V09QUFliSEhuc01MUzB0ZU9lZGQvRE9PKzkwK2RrN0ptYStXcnQyTGRhdVhkdnRNYTFXaXovOTZVK1lPSEdpOTdYazVHUXNYcndZYTlhc3djbVRKL0dIUC95aFV6eExseTdGeVpNbnV4UWpBSUNSSTBmaXZ2dnV3M1BQUFllV2xoWXNYNzRjeTVjdjl4N1hhRFQ0MjkvK2hqZmZmQk9OalkxZHBuL3BkRG9zVzdZTUR6NzRJRXdtRXo3ODhNTXVDZDV2ZnZNYm1NMW1sSldWZFR0OUxGakNPVGFpa0tyME1hTUFnSlFVb0llUzdvRXdNUlU0VUFWNGZLZ0ZVdG9FTk5tQnVNZ3EwRWZVTHg2UEI3LzczZTk2UEQ1bnpodzg4c2dqQU1Ta1pmbnk1WGp4eFJleFpjc1dORFkyNG9NUFBzQUhIM3pRYmRzcFU2YmcvdnZ2NzNZMkRFVTNKanArV3JKa0NhWk9uWXBQUHZrRWVYbDUzalVjQ1FrSkdEVnFGQzY1NUJKY2RORkZuZHBjY01FRmVPYVpaN0I2OVdvY09YSUVEb2NENmVucG1EdDNMaFl2WHV4ZEtOZVRoeDkrR0N0V3JNRE9uVHRoTnB1Um1KallaUytaZSsrOUZ5Tkhqc1NHRFJ0UVdsb0t1VnlPbkp3Y0xGeTRFSmRkZGhtZWZQTEpBZi9zVTZaTXdjcVZLL0hSUng5aHo1NDlxSzZ1aHRQcDlHN01lY0VGRjJEQmdzQnRGcWZWYXBHZW5vNlpNMmRpNGNLRjNaYS92dU9PTzVDZG5ZMTE2OWFocEtRRVNxVVNPVGs1dVBiYWF6Rm56aHc4K3VpalBmWS9mLzU4NU9UazRJTVBQa0JlWGg0c0Zndmk0K014YmRvMFhILzk5Y2pPenNiTEw3OE00TXc2cUk1R2poeUpGU3RXNFAzMzM4ZXVYYnRRVjFjSGc4R0FNV1BHWU5HaVJaZ3hZNFozMkx5NzlzRVV6ckVSaFVScksrRHI5RXlaVEV4MGdraWpFS2V3RlhTZFZkdXJ2R3JnNG1IQmlZa29rdWgwT2p6NDRJTzQvdnJyc1dYTEZ1emZ2eC9WMWRXd1dDelE2L1ZJU2tyQ3hJa1RNV2ZPbklCUHBhZklJUk1pdExhczdPWTFFTjdwdXVhQUtOQ2NUaWQrOFl0ZndPbDA0cTY3N3NLMTExN3JjeC8zMzM4L0RoNDhpRm16Wm5VWnpaTmFvR1BqdjAwS0s2ZE9BZDJzMGV0VlVoSXdMUGpaaE5rQnJEN2tXeHU1RExoeEVxRGoxNVFrc1JsdmZvQ2ZicnRCNmpBaUNuOW5vY2U1S2tSOStQSEhINzNscWNlUEgrOXorNmFtSmhRVUZQamRQcGpDT1RhaUFYTzVnRDdLcTNjclJOTmJZdFJBYm56ZjcrdklJd0NIL2FpclFFUTBHREhSb1VITlpyTjFxdHAydHVibVpyenh4aHNBZ09IRGgyUE1tREZkM21PeFdIcHM3L0Y0c0h6NWNqaWRUaWdVQ2x4K2VXaEw4SVp6YkVSQlYxVUYrRHBwSVM0TzZHSFQ1R0NZbHU1N20wTTFRS3NQRmR1SWlBWXJEbjdUb0ZaVVZJU25uMzRhQ3hZc3dJd1pNNUNWbFFXbFVvbUdoZ2JzM2JzWHExZXZSbTF0TGVSeWViY2JrUUppc1lNcnJyZ0NzMmJOd3NpUkk2SFg2MkUybTFGUVVJQTFhOWJneUpFakFJQ2Jicm9KaVltSm9menh3am8yb3FCeU9Qd3JLWjJXRnZoWWVwR2dBekppZ0FvZmlzSzVQTURlQ21CV1Z2RGlJaUtLQmt4MGFOQ3JxYW5CdSsrK2kzZmZmYmZiNCsyVjNxWk1tZEx0Y1p2TmhuWHIxbUhkdW5VOW51T0dHMjdBalRmZUdKQjRmUkhPc1JFRlZYbTU3MjBNQnZFV1lwUFRmRXQwQUxHSXdjUlVjZm9iRVJGMWo0a09EV3JqeDQvSHNtWEw4TzIzMytMRWlSTm9hR2lBeldhRDBXaEVWbFlXcGsrZmpxdXZ2cnJYWFpSZmZQRkZiTjI2RlljT0hVSjlmVDFNSmhQMGVqMVNVMU14Y2VKRS9PeG5QOFB3NGNORCtGTkZSbXhFUVdPekFXMlZNSDBTNHRHY2RsbXg0c2hPZzYzL2JUd0NzTHNNdUNJM2VIRVJFVVU2SmpvMHFDbVZTc3lhTlF1elpzM3l1NDl4NDhaMTJUTXBYSVJ6YkVSQmMrcVU3MjAwR21ESWtNREgwaytUMDRCdlNueHJVOXdJMUZxQlpIMXdZaUlpaW5Rc1JrQkVSTkhEWkFKNktjTFJvN1EwY2Y4Y2lZeUlCL1FxMzl2OWNEcndzUkFSUlFzbU9rUkVGQjBFQVRqdHg1Vy9XZzFJWEl4RExnTm1aUGplcnNvQ2xEWUhQaDRpb21qQVJJZUlpS0pEUXdOZ3QvdmVMaXRMMHRHY2RtT1NnSGcvS2x2dk9nMUU1TTdmUkVSQnhrU0hpSWdpbnlENFgybXRsMklqb1NRRE1EdmI5M2JOclVDaEgvdWlFaEZGT3lZNlJFUVUrV3BxQUtmVDkzYlpmbVFXUVpRUkEyVEcrdDd1eDNMQXpXRWRJcUpPbU9nUUVWRmtjN3VCaWdyZjJ5VWtBUHJ3SzFsMmZxYnZiV3d1NEdCVjRHTWhJb3BrVEhTSWlDaXlWVllDSG85dmJXUXlZT2pRNE1RelFBazZZR3lTNyswT1ZBR3Q3c0RIUTBRVXFaam9FQkZSNUhJNGdPcHEzOXVscG9yVjFzTFV6S0dBMHNkUGFKY0grTW1QWlVwRVJORXFZaE9kUzhZbVN4MENFWFdEL3pZcHBQd3BRS0JVaXZ2bWhER2RFcGppUjRqNXRVQ1RINFhuaUh3MVBUMUY2aEFpRG45bm9SZXhpVTVEaXdNSFR6VkpIUVlSZGJDL3RCRk5WajhXaEJQNXcyUVNTMHI3S2lNRFVDZ0NIMCtBVFU3emJ4UFJiMDhHUGhhaXM1bGFXMUZVeit1dy9qcGEzd2hMcTBQcU1BYWRpRTEwcG1USDRRQVRIYUt3c3IrMENWT0hoVWVwWG9weUhnOXcwbzhyZW8wR1NQSmpBWXdFRkRMZ1hEK1dFZFcwQUVkWWJwcUNiSFJDUElvYUdxVU9JMklVMWpkaVRHSzgxR0VNT2hHYjZQenEvR3hzeW1lSkdhSndzaW0vR2t2UEQ2OXl2UlNseXN2OUt5Y2RKcHVEOXRlb1JQODJFZDFkQm5Cd2xZSnBmbTQyZHBmek9xeS85cFJYWS80SWZqNkdXc1FtT2dzbXBjR29VZUhGcjQ5SkhRb1JBWGgyUXlFU0RXcGNNU0ZWNmxBbzJyVzBpUHZtK01wb0JJWU1DWHc4UWVUdkpxSU9ON0R6ZE1ERElmS2FsWlVPblVxRjkvT0xwQTRsN1AzcjBGRU0wYWh4M3REd1hoc1lqU0kyMFFHQTEyK1pqajNGRFZpK2tja09rWlNlMjFDSXZGUE5lUGszMDZRT2hhS2RJQUFsSmY2MURiUE5RZnNySXdiSTlpTS9LMjRFeWt5Qmo0ZW8zWjluejBCK2JUMVdIMmF5MDVOL0h6cUs0dzNOZUdEV2RLbERHWlJrZ2lCRS9GN0tkNzJ6RnhhN0M1ZU9TOEhVWVhHWU9veHpJSW1DYlg5cEkvYVhObUhUNFNva0dqVk1jaWcwS2l2OTJ4dzBNUkVZUGp6dzhZUklreDM0TU4vM2RnWVZjTU1FMzB0VkUvbmlxUjAvd2VwMFlVWkdDc1lreG1Qc0lGK0xjclMrRVlYMWpkaGRYb1U0allaSmpvU2lJdEVCZ0ExNWxmaHdUeG4ybHpZaFRxL0N0MGRycFE2SktHcGRPaTRGalMwT1RCMFdoMTlka0kyNTR6bGRqVUxBYmdmeS9iamFWeWlBaVJNam90SmFidzVVQVh2OHFLWTlMZ200YUZqZzR5SHFhR2RaSlRZWG4wWmhmU09NR2pYMlZ2b3h2VFFLVEU5UGdhWFZnVEdKOFpnM0lodm5jN3FhcEtJbTBTRWlvaWdtQ01EUm80RFY2bnZibkJ3Z0lTSHdNWVdZQU9DVEFxRGU1bnZiK1NPQllaRzFQSW1JYU1BNG1FMUVST0d2dXRxL0pDY21KaXFTSEVBc1RIQlpybmp2cTI5S1dJV05pQVlmSmpwRVJCVGVyRmF4bkxTdjVQS0lYcGZUblhndE1EM0Q5M1lPTjdDbE9QRHhFQkdGTXlZNlJFUVV2andlNE1RSi85cG1aZ0pxZFdEakNRTlQwb0E0UC9iV3FiUUFlZFdCajRlSUtGd3gwU0Vpb3ZCMThpVGdjUGplVHE4SGtwTURIMDhZa011QUszTDlhN3VuSEdqd1k0MFBFVkVrWXFKRFJFVGhxYUVCYUd6MHZaMU1KaFlnaUdJSk9tQmF1dS90UEFLdzZRVGc4Z1ErSmlLaWNNTkVoNGlJd2s5cnF6aWE0NCtNREVEcng5eXVDRE10M2I4cGJNMnR3STVUZ1krSGlDamNNTkVoSXFMd0lnaml1aHgvZGovUWFvSFV3Ykd2azF3R1hPNW5GYmJDZXFERWo4RXlJcUpJd2tTSGlJakNTMFVGWVBOaklZbE1CdVRtaXZlRFJLSU9tT3puZm9UZm5nUXNmaXgvSWlLS0ZFeDBpSWdvZkRRM0ExVlYvclhOeWdKMHVzREdFd0ZtWkFDeEd0L2JPVDNBMXljQU43Y05KNklveFVTSGlJakNnOTBPRlB1NTJVdHNiTlJXV2V1TFhBWmM1bWZ0aFRvcnNNM1BwVkJFUk9HT2lRNFJFVW5QN1FhT0hSUDN6ZkdWVWhuMVZkYjZrbUlBSnZtNU5PbDRBM0NJKytzUVVSUmlva05FUk5JU0JPRDRjZi8yeXdHQUVTUEVaR2VRbXprVVNOTDcxL2FITW5GRFVTS2lhTUpFaDRpSXBGVldCbGo4dk1wT1R3ZU14c0RHRTZFVU1tREJTRUNqOEsvOTE4ZFpuSUNJb2dzVEhTSWlrazU5UFZCVDQxOWJ2VjVNZE1oTHJ3TG1qZlN2YmFzYjJIQ2NtNGtTVWZSZ29rTkVSTkpvYWZGL1UxQ0ZRcHl5Tm9oS1NmZFh1bEdjeHVhUEJodXdxUmhnSVRZaWlnWk1kSWlJS1BTY1RuRmRqcjl5Y2dDMU9uRHhSSm1wYVVEMkVQL2FubTVtSlRZaWlnNU1kSWlJS0xUY2JxQ29DSEM1L0d1Zm1nb004Zk1xZmhDNVBOZS8vWFVBb0tnZTJGc1oySGlJaUVLTmlRNFJFWVdPeHlPV2tiYmIvV3NmR3dzTTlYTmUxaUNqa292RkNaUitmdEx2clJBVEhpS2lTTVZFaDRpSVFxTzlqSFJMaTMvdE5Sb2dONWZyY253UXB3VXVIY0FXUTl0T0F1V213TVZEUkJSS1RIU0lpQ2o0QkFFb0tRSE1adi9heStYQXFGRmlFUUx5U1U0Y01OSFB6VVFGQUJ0UEFIWFdnSVpFUkJRU1RIU0lpQ2o0VHAwQ0dodjliejl5cERpaVEzNDVQeE5JODNPN0laY0grS0lJTUxVR05pWWlvbUJqb2tORVJNRlZXUW5VMWZuZlBpc0xpSWtKWER5RGtBekEvSkhpdWgxL3RMcUI5VVZBaXpPZ1lSRVJCUlVUSFNJaUNwNjZPcUNpd3YvMkNRbEFTa3JnNGhuRU5Bcmd5bEdBM004bFRoWUg4TmxSSmp0RUZEbVk2QkFSVVhEVTFRR2xwZjYzTnhpQTRjTURGdzhoelFqTXpmVy9QWk1kSW9va1RIU0lpQ2p3YW1zSGx1Um9OT0s2SEZaWUM3aGhjY0RGdy94dnoyU0hpQ0lGRXgwaUlncXM2bXF4K0lDL1ZDcGc5R2hBcVF4Y1ROVEoyQ1JnU3ByLzdkdVRIU3VUSFNJS1kweDBpSWdvY0NvcWdMSXkvOXNybGNDWU1ZQmFIYmlZcUZ2bkRnVkdKZmpmM3VJQVBpOWtza05FNFl1SkRoRVJCY2JwMDJLRk5YOHBGT0pJRHN0SWg4d2xPVURHQUFyYW1WcUJ0VWRaZXBxSXdoTVRIU0lpR2hoQkFFNmVCR3BxL085REpoTTNCTlhwQWhjWDlVa0dZTUZJSUhFQXYzYUxBL2owQ0RjVkphTHd3MFNIaUlqODE1N2sxTmNQckorUkk4VXFheFJ5U2pud3M5R0FjUUN6QlZ2ZDRqUzJNbFBnNGlJaUdpZ21Pa1JFNUIrUEJ6aCtIR2hvR0ZnL3VibEFiR3hnWWlLL2FKWEExYVBGdlhiODVmSUFYeDBEVGd6d3J3TVJVYURJQkVFUXBBNkNpSWdpak5NSkZCVUJkdnZBK2hrMkRFaEtDa3hNTkdDTmRtQmRJV0IzRGF5Zjh6T0JTYW1CaVltSXlGOU1kSWlJeURjMkczRHNtSmpzREFTVG5MQmtkb2pKanNVeHNIN0dKQUlYRFFQazNBcUppQ1RDUkllSWlQcXZ1Ums0Y1VKY216TVF3NGNEaVltQmlZa0N6dW9VOThreER6RFpTVFVBODBlS1UrT0lpRUtOaVE0UkVmVlBkZlhBOXNocE4ySUVFQmMzOEg0b3FHd3VjV1NuYVlDekV3MHE0TXBSUUFJTDZoRlJpREhSSVNLaTNyVlhWaHRvMFFHWlRFeHloZ3dKVEZ3VWRBNDNzTDVvNEtXamxYTGdzaHhnT1BOYklnb2hKanBFUk5RenAxT2NxdGJTTXJCKzJ2ZkppUm5BN3BRa0NaY0grUElZVUdVWmVGL1RNNERwNlFQdmg0aW9QNWpvRUJGUjkwd21vTGdZY0xzSDFvOWNMaVk1Um1OZzRxS1Fjd3RpNmVnSzg4RDdHaFlIWEo0amp2SVFFUVVURXgwaUl1cXFyRXhja3pOUUNnVXdlalNnMXcrOEw1S1VSd0EyRlFPbFRRUHZhNGdHbURjU2lOY092Qzhpb3A0dzBTRWlvak1DTlZVTkFOUnFjU1JIeTZ2WmFDRUErS1lFT0I2QVRVSGxNdUNDVEdCOHlzRDdJaUxxRGhNZElpSVNCV3FxR2lCT1V4c3hBbEN5cm5BMDJuNEtLS2dOVEYvWlE0Qkxock1FTlJFRkhoTWRJaUlLM0ZRMVFOd2ZaOWd3c1FBQlJhMUQxY0N1TW5HVVo2QjBTdUR5WENDRHRTcUlLSUNZNkJBUkRXWldxMWc2Mm1ZTFRIK1ptVUJxYW1ENm9yQlhaUUUySGdkYUF6QUlDQUNUVTRHWlE4VnBiVVJFQThWRWg0aG9NUEo0Z0lxS3dJM2l5T1hpVkxYWTJNRDBSeEdqeFNsV1pHc0lVSzZjb0FQbURBZVNXYitDaUFhSWlRNFIwV0JqTm91ak9BNUhZUHBUcWNUS2FpdzZNR2k1QmVEYkV1QkVZK0Q2bkpBQ25EdVVaYWlKeUg5TWRDaThOVFVCalkzaXRCcWxVcnhBSStuRnhBQXVGNkRUQVFrSjNPaytVcmpkd0tsVFFFTUFTbWExWTlFQjZ1QndEZkRENmNDczJ3RUFnd3E0YUpoWXNJRENXMmtUVU53STFOdkV3aEtCMkhPSnVwY2VBN1M2Z0VRZE1ESUJ5T0svang0eDBhSHdWVm9xVHErSmpSVXZxTGtQUjNpeFdzVUUxR1JOODlwQUFBQWEwMGxFUVZRU3B5ME5HeVoxUk5TYmhnYmc5R2t4UVEyVWpBd2duZHZjVTJlQlhyY0RBTG54d094c3NXZ0JoWi92Mmo2dU0yTEZpKzlFZmx3SFhiMVZUQ3JMVElCS0xuNGhRRjB4MGFId2RPS0VPR3FRd2cwV0lrSjF0Ymp2U202dTFKSFEyZXgyTWNFeG1RTFhwMUlwanVJWWpZSHJrNkpLaTFOTWR1cXNnZXRUclFDbXBRT1RXT3Npckd3K0lZNHdjRDhrNlJ5cUJtcGJnTXY0RWR3RkV4MEtQNldsNGx4L1ZtNktMTlhWNGtVMVIzYkNnOHNGbEpjRGRYV0I3WmRUMWFpZjNBTHczVW5nV0FCblNnSkFyQVk0UHhNWUhoZllmc2wzMzVVQ0NWcGdBait1Slhlb0dtaXljMlRuYkV4MEtMeTByOG5KeVpFNkV2SkhjYkc0WmllT1Z5Q1M4WGpFcExPcVNud2NTSnlxUm43SXJ4WFg3WGdDZkxXUlloQXY2aEoxZ2UyWCtxZTBDU2hwQkM3aHgzWFkyRm9zcnRuSjVrZXdGMnVaVUhocGJHUjUya2dXR3lzbXF5U04rbnJnOEdHeGJIUWdreHlsRWhnemhra08rV1Y4TXJCb25GZzJPcEJxV29DUEM0Q3RKWUFsUUFVRXFmK0tHOFUxT1JRK01tS0JFbjRFZDhKRWg4S0x6U1lXSHFESXBOZUxSUW9vdEN3V0lEOWZMQm50ZEFhMmI2TVJHRCtlNjNGb1FCSjF3TFhqZ0JrWmdkOE05SGdEOE1GaFlFODU0QXp3SUNiMXJON0cwYlJ3azZRUDdMcTRhTUJKMWhSZWxFcFdWNHRrZWozWGJvUlNhNnRZYUtDNU9mQjl5K1hBMEtFc0NFSUJJNWVKeFFSeTRvRnZTZ0o3UWVZV2dBTlZ3TkU2TVprYWx3d0VPSitpczJpVXJLNFdicEwwZ0pvZndaM3cxMEhoaGZ2a1JENytHUWFmelFaVVZvcFRQWVBCYUFTR0R3YzBtdUQwVDROYXZGYWN5bmFvR3ZpeFhFeFNBc1h1QXJhZkFnNVdBWlBUZ0RGSmdJSVpUMUJVOHIvNnNNUS9sODZZNkJBUlJRcXpXU3d5RU1oUzBSM0o1VUJtSnBDY0hKeitpZHJJSUphSkhoNG5qdTVVdHdTMmY3TkRUSGgrcWdBbXBvaWxqOVdLd0o2RGlNSWZFeDBpb25EWDJDZ21PTUZjLzJRMGl0VU8xZXJnbllQb0xMRWE0QmRqeGNwc3U4c0FWNERYMk5oZHdJOFZ3UDRxY1RyYjVGUkFyd3JzT1lnb2ZESFJJU0lLUjRJZ1ZsR3JxaExYNGdTTFFpR080aVFsQmU4Y1JIMFlud3dNR3dKc093bVVCMkhxamNzalRwWExyeEhMNzA1TEY1TXNJb3B1VEhTSWlNS0oydzNVMW9wNzRiaGN3VDFYZkR5UWxRV28rQlUzU2Mrb0JuNDJHaWlzQTNhWGk2TXhnZVlSZ0tKNjhUWThEcGlhRGlSelFUMVIxR0tpUTBRVURpd1dvSzVPbktZVzZJMCt6NmJUQWNPR0FRWkRjTTlENUljeFNjQ0lCSEc2V1Y1VllJc1ZkSFN5U2J3bDZZRXhpY0NvUks3aklZbzJUSFNJaUtUaWRJckpUWDE5Y0tlbnRWT3J4WkxSQ1FuQlB4ZlJBQ2psd013TWNVcmI3akxnV0VQd3psVm5GVzgvbEltalBHT1NnTXhZbHFjbWlnWk1kSWlJUWtrUXhGR2IrdnJnVlU4N20xd09wS2NEcWFtQWpKZHZGRG4wS3VEU0hHQlNHdkI5S1ZBVDRPcHNIWGtFb0xoUnZPbFZ3T2hFWUd3UzEvSVFSVEltT2tSRW9XQzFpcU0zRFEzaU9weFFTVTRHTWpLNGtTdEZ0RVFkc0hDc09OVnNWeGxnQ3ZJQXFOVXBia0I2b0FwSU5ZZ0pUMjRDb0pJSDk3eEVGRmo4NUNNaUNoYVhTeHk1cWFzRDdQYlFubnZJRUxIUUFEZjlwQ2d5UEE3SUhnSVUxQUo3SzREV0VIeG5VTjBpM25hY0JuTGp4YWx0NmNiZ241ZUlCbzZKRGhGUklObHNRSE96ZUxOWVFuOStyVllzTkdEa2xSaEZKN2tNbUpBaVRpM2JXeW1XalBZRXFXQkJSeTdQbVlwdGVoV1FGU3NtWFVOaldjU0FLRnd4MFNFaUdnaTNXMXhyMDl3czNqdWQwc1JoTUFCcGFVQmNuRFRuSndveHRRSzRJRlBjQlBSZ05YQzBGbkFHdVdCaE82c1RLS3dYYnpJQWFVWXg2Y2thQWlUb1FoTURFZldOaVE0UmthL2FSMjFNSm5IVVJnakIxOGs5aVlzVEN3M291UmtJRFU1NmxaandURThIOG11Qnc5V0FMY2hiVUhVa0FLaTBpTGZkNVlCQmRTYnB5WXdWSzhnUmtUU1k2QkFSOVVZUWdKWVdNYUZwdncvMlJwNTlrY21BeEVSeEJJZHJjSWdBaUNNOFU5UEVFWjZpZXVCZ0ZkQWNncXJ0WjJ0eEFrZnF4SnRjSm83d3BCbkZvZ2FwUm5GalZDSUtEU1k2UkVRZE9SeG5FaHFMUlJ5OWtYTEVwaU9GUXF5aWxwcktLbXBFUFpETHhDcHBZNVBFS20wSHE4UmlBbEx3Q0dmMjZUbmM5cHBlZFNicFNUV0tHNVlxV1BXZEtDajRTVWxFZzVjZ2lHV2ZPNDdXU0xYR3BqY3FsWmpjSkNlTGUrSVFVYjhNanhOdlZSWXg0U2x0bGpvaWNYMVBTWk40QThURUxFa3ZKajFwYlFtUVhpVnRqRVRSZ29rT1JSMjMyNDBGQ3hZQUFHNjU1UmJjZU9PTm5ZNi85ZFpiV0xWcVZaLzkzSDMzM1ZpNGNHRlFZZ3duZ2lCQUZ1MmJTRG9jWW5ubjF0YXU5K0ZzeUJBZ0tZa0ZCb2dHS00wSXBJMEVMQTdnYUowNHRjM2lrRG9xa1VjUU4wS3RhUUVPdGIybVVRQkR0RzAzelpuN09HMzByZmxwLzB5V3krWFl1SEZqbis4L2VQQWc3ci8vZmdEQTg4OC9qd2tUSm5RNmZ1Kzk5eUkvUDc5TE83VmFqWlNVRkV5Yk5nM1hYWGNkTWpJeStqeVhJQWo0NFljZnNHdlhMdVRuNTZPeHNSRldxeFd4c2JISXlNakE5T25UTVgvK2ZLU2twUFRaVjJ0ckt6WnYzb3dkTzNhZ3VMZ1l6YzNOOEhnOE1CZ01TRTlQeCtUSmsvR2IzL3dHV3EyMno3Nm8vNWpvRUExU1I0NGN3YnAxNjFCYVdvcFhYbmxGNm5BR3p1azhrOENjbmN5RXk5U3ovdEJxeGVRbU1aSFQwNGdDektnR1ptU0l0M0tUV0RXdHBCRndoOWwvRWEzdU04blAyWFRLemtsUW5CYUliVXVHT0FXdVp3NkhBMlZsWlNncks4TlhYMzJGUng1NUJMTm16ZXJ4L1VlT0hNSHp6eitQa3BLU0xzY2FHeHZSMk5pSS9QeDhyRjY5R2t1V0xNSE5OOThNZVE4ajdvY1BIOFkvL3ZFUDFOYldkamxtTnB0aE5wdFJWRlNFYTY2NUJtbHBhZjcva05RRlAwVnAwSkxMNVhqcHBaZDZQTjZmYjJnaTJUZmZmSU5ObXpZaFBUMWQ2bEI2NW5hTENZekxKZDYzM3pvK2IzOGNTY25NMmVSeUlDRkJUSEFNQnFtaklSb1Voc2FLTjBjMmNMd0JLS3dEYXExU1I5VTNtd3V3V2NUcGVHZlRLQUNkU3B6NnBsTjJlTnoydlAyeFhpV1d4WTVtNDhhTjg0NzhPSjFPMU5iVzRydnZ2c09tVFp2K2YzdDNIdHgwbmY5eC9KWDBwQmVsQmJRVXF0eUhXaWtMQ3BTdVJ4ZHhXWFFSUldIR204cXFnNjdvTHJDek9BUGppbzRPT3VQRjJwMmRZYXNMSWdLcmlMdUtWcGxGUEJCN01heWxXQVR0K2FOcG1yVHBtZVQzeDVlbVRadEN5MkhMdDgvSHpIZVM5UHRKOG1reWsyOWUrWDQrNzQrYW01djE3TFBQS2lzclM3RUJ6cGp2M2J0WDY5YXRVL1BKb2N6anhvM1ROZGRjb3hFalJpZzhQRncybTAzNStmbkt6czVXUTBPRE5tM2FwT0xpWXExWnMwWkJRZjZMS3YzNDQ0OWF0V3FWR2hzYkZSSVNvbXV2dlZZelpzelE0TUdENVhhN1ZWRlJvWUtDQW4zMjJXZm4vMFhwaHdnNjZOZkdqUnZYMjEwd0o3ZmJtUFBpOGJSdFhxLy83VlA5dmFtcGI4NlZPZGVpbzl1R3BqSDNCdWdWb1VIU3BDSEdWdDFnREcwcnFwSWFlcm00NHBsb2RCdWJ2ZUgwYlVPRDJnSlJrTlVZRWhkc1BYbmQwdTU2KzB0TFc3dStManc4WEVsSlNiN2JvMGVQMXZUcDB4VWZINiszM25wTDlmWDErdXFycnpSbnpoeS8reFVYRit1Wlo1NVJjM096UWtORDlmampqeXM5UGIzVDQ2ZW5wK3UrKys3VHVuWHJsSk9Ub3krLy9GSi8rOXZmOU9DREQvcTEyN3g1c3hvYkcyVzFXdlg4ODgvcnNzc3U4OXQvK2VXWEt6MDlYUmtaR1FvSllYTFd1VWJRQVhxWngyT3NjTmZWS2U4TGtzc2xGUlgxZGkvNnB0QlFZMWphNE1IR2RRQjl4cUJ3WTAyZXF4T2w0elhHMExiamRtT3RITE5wY2h1YnZiYzc4ak5MUzB2VFcyKzlKVW1xcmUxOFd1eUZGMTVRVTFPVExCYUwxcTVkcTZsVHAzYjVXTEd4c1ZxM2JwMGVlK3d4RlJZV2F0dTJiWm96WjQ1R2poenBhL1BkZDk5SmtpWk1tTkFwNUxRWEZSVjFwdjhTVG9HZ0EvUlFVVkdSZHU3Y3FmejhmRlZWVmNudGRpcytQbDVYWEhHRmZ2dmIzMnI4K1BHZDdsTlRVNlBiYnJ0Tmt2U0hQL3hCMDZaTlUyWm1wdmJ2M3krSHc2RTFhOVlvTlRYVjE3NnVyazd2dlBPTzl1N2RxN0t5TWxrc0ZnMGJOa3lwcWFsYXNHQkJ3QTlFajhlalR6LzlWQjk5OUpHS2lvcFVWMWVubUpnWURSOCtYT25wNlpvM2I1NGthY0dDQlhJNm5iNzdsWldWYWZiczJiN2JUejMxbEtaUG4zN09YaS9JV014ejRFRGp6QTBMZXdKOW50WFNWckd0eVcyRW51TTEwbzgxeGhrVFhMaWFtdHFxVUF3ZlB0eHZYMjV1cmdvTEN5VkpOOTk4OHlsRFRxdmc0R0E5L3Zqait0M3ZmaWRKMnJKbGkxYXRXdVhiSDNyeUI2MmFtajVROHE4Zkl1Z0EzZVR4ZVBUNjY2OXIrL2J0bmZhVmw1ZXJ2THhjdTNmdjF1TEZpM1gvL2ZkMytUak56YzFhdVhLbGZ2amhoNEJuY1k0Y09hSS8vL25Qc3Rsc2tpU0x4U0t2MTZ2aTRtSVZGeGRyOSs3ZGV1NjU1L3ptMWpRMU5XbjE2dFhLeWNueC9jMXF0Y3B1dDh0dXQ2dXhzZEVYZFBBenNGcWxtSmkyY0VOUkFlQ0NGUm9rallrek5xK2tpbHFqVFBWeHV6SFVEUmVXRHo3NFFKSTBiTml3VGtIbTg4OC85MTFmdUhCaHR4OXoxS2hSbWpScGtnNGRPcVN2di83YXI1cHBjbkt5dnYvK2U1V1VsR2puenAyNjZhYWJ6c0YvZ2U3aTZBdDBVL3VRTTNQbVRDMWF0RWdqUjQ2VTErdFZZV0doc3JLeVZGQlFvTTJiTnlzMk5sWUxGaXdJK0RpN2R1MVNiVzJ0MXE5ZnJ5dXV1RUlPaDBNdExjWmc4TXJLU3ExWXNVSk9wMU5YWG5tbGxpeFpvakZqeHFpbHBVVTVPVGw2OWRWWFZWNWVyci84NVM5NjVaVlhmQitrbXpkdlZrNU9qaXdXaXg1NDRBSE5uVHRYQXdZTVVGVlZsUW9LQ25UdzRFSGY4N2YrRDYrOTlwcDI3TmloaElRRVpXVmxuYytYcm44SUN6T0N6Y0NCeHR3YnM1ZnNCdm9oaTA2V3FvNHlocmZWTmhtaDU1aGRLblVhcGFMUjk5VFcxdXI0OGVONisrMjM5Zm5ubnlzbUprWlBQdmxrcDhJQnJjZktwS1FrWFhUUlJUMTZqdVRrWkIwNmRFaE9wMU9scGFWS1RFeVVKQzFhdEVnZmYveXhuRTZuWG5ycEplWGw1U2tqSTRQcWFqOFRnZzc2dFVCbEl5VXBKQ1RFNzVUMmtTTkhmQUhoeGh0djFCTlBQT0hYZnZMa3licjg4c3UxY3VWSzVlZm5hK1BHamJyaGhoc0NEakU3Y3VTSVgrMy9nUU1IK3ZadDJMQkJUcWRUS1NrcGV1YVpaM3dmd2lFaElabzVjNmJpNCtPMWJOa3lIVDU4V0xtNXVVcEpTWkVrZmZQTk43NSt0UDhWYXNpUUlicisrdXQxL2ZYWDkvaTF3V2xZTEZKVVZGdTRZZTBEb04rSkNwVXVHMkpzTFI2alpQV3hrOFBjWFAyZ25zcTU1UEY0L0laUm42MmNuSnlBanpkejVrdzkrdWlqaW8rUDc3VHZ4SWtUa3FRUkkwYjArUG5hQjVmcTZtcGYwSW1MaTlQNjlldTFkdTFhbFpTVWFNK2VQZHE3ZDY5KzlhdGZhZkhpeGI1Mk9EOElPdWkzUEI2UGxpNWRHbkRmMEtGRDljOS8vdE4zZStmT25aS2tpSWdJUGZUUVF3SHZFeHdjckFjZWVFQ1BQUEtJNnV2cnRXL2ZQdDF3d3cyZDJrMmNPTEhUQW1lU1ZGVlZwYjE3OTBxUzdydnZ2azYvTkVuUytQSGpGUjhmcjZxcUt1WGw1Zm1DVHVzQ1l4VVZGV3B1YnFaeXkva1FIR3dFbThoSTR6SWlna3BwQUh5Q3JkSWxzY1ltU1k1R3FhSk9xcXcxTHF0YzVpeHFjS0hadDIrZmpoMDdwb3lNRE0yYU5jdHZYK3Y4MVlnem1FdlovajRORGY1akdrZU9IS25NekV4dDJiSkY3N3p6amx3dWx6Nzg4RVB0M3IxYmMrYk0wWklsUy94KzlNUzVROUFCdWlFdkwwK1NOR1hLbEZOK0FFNllNRUhSMGRGeU9wMzY3cnZ2QWdhZDVPVGtVejZISlAzcFQzL3E4am5xNitzbEdjR29WVnBhbW5KemMxVmFXcXJmLy83M3V1ZWVlM1RWVlZmNWhyYWhoeXdXSThpMGhwcklTQ3FrQWVpUm1EQmpHeHRuM0haN3BmK3I4dzgvblBWcFk3VmE5ZHBycjUyMlhXRmhvVjU4OGNYVHRtdS9qbzdINDVIRDRkRGh3NGUxYytkT2xaU1VhTzNhdFZxK2ZMbm16cDNydTA5WVdKaGNMcGZ2T05zVDdlOFRFeFBUYVg5b2FLanV1dXN1elo4L1h6dDI3TkNPSFR0VVcxdXJmLy83My9ycXE2KzBaczBhVFp3NHNjZlBpMU1qNktEZnNscXQrdkRERDd2VnRqVlVEQnMyN0xSdGh3d1pJcWZUS2JzOWNOSE9JVU9HQlB4Nyt4V1Q2K29DTElmZFFmdktNZlBtemRQeDQ4ZjE3cnZ2cXFpb1NLdFhyOWJGRjErczMvem1ONW8zYng1bEswOG5OTlEvMUVSRU1NY0d3RGtWWkdtYjM2T1Qwei9xbXR0Q1QwV3RkTUpsQktMK2F2VG8wYWR0RTZna2RDQWQxOUdSakI4YTU4MmJwK1hMbCt2SWtTUGFzR0dEZnZuTFgvcU9rWU1HRFpMTDVWSnBhV21QKzE1UlVlRzdIbWhZWEt2bzZHamRmZmZkdXZYV1c3VjU4Mlp0M2JwVk5wdE5xMWF0MG9ZTkc3cjFQUVBkUjlBQnVzSHROdXFKOW1TdG02N2FobmN4bDhQcmJUdTYvZXRmLzFKa1pHU1BubXZac21YNjlhOS9yVzNidG1uUG5qMHFMeS9YMy8vK2QyM2R1bFVyVjY3VVZWZGQxZTNITXlXcjFaaEhFeFptWExaZUh6Q0FJV2dBZWtWa2lEUnlrTEZKeHRBMlo2TlUweURaVDE3V05FZzFqVWJoQTV5OThQQnczWEhISFhyNjZhZlYwTkNnM054YzN4QzJpUk1ucXFTa1JFZVBIbFYxZGJVR0RSclU3Y2ZOejgrWEpDVWtKSnd5NkxTS2pJeFVSa2FHSmt5WW9MVnIxOHJsY3VrZi8vakhLVWQwb09jSU9rQTNEQm8wU0pXVmxTb3JLenR0MjlZek0xMmR1ZWxLKzFQZHBhV2xHanQyYk04NktlUFhzQlVyVnVqaGh4L1crKysvcjAyYk5zbmhjT2pwcDUvV3hvMGJlL1NoZlVHeVdJencwajdNdEFZYTVpMEI2T01zYWh2eTFuRTZ2TnZiRm53NmhxQ0dsdDdvN1lXci9mSFo0WEQ0cmsrZlBsMGZmL3l4dkY2djNuMzNYZDE3NzczZGVyeWpSNC82S3JiTm1ER2pSMzJaTld1V3hvOGZyOExDUXI4aDdEZzNDRHBBTjB5YU5FbVZsWlU2Y09DQUdob2F1andyVTFoWTZKdk0yTlZjbks2TUd6Zk9kMzNmdm4xbkZIUmFSVVZGYWRHaVJSbzNicHhXcmx3cGw4dWxiNy85VnVucDZiNDJyZk4zUEI3UEdUL1B6eUlveUNnRUVCeHNoSlZUWGJKZURRQ1RDckpJY1FPTXJTTzMxNWp2MDlBaTFUZEw5ZTB1R3pyZWJxRU1kdnVoYWJHeHNiN3JhV2xwU2toSVVGbFptZDUrKzIybHBxYWU5bGpjMHRLaTlldlhTNUtDZ29KMDY2MjM5cmcvclFXRSt2engrQUxFdHdLZ0crYk9uYXZQUHZ0TXRiVzErdXRmLzZySEhudXNVNXVXbGhabFptWktNc3BNOW5TbzJPalJvelY4K0hEOTlOTlAycjU5dTJiUG5oMXdySzdINDlHaFE0ZjhLcmQxRmI1R2pScmx1OTV4Y21YcmFzMTJ1MTF1dHp0Z2xiY3pGaHhzTEpocHNSakR3cXhXLytzZGIzZmNGeFJraEJmT3dnREFhUVZacE9oUVkrdU9ScmNSZkJwYXBHYVA1UFlZNWJIZDNwT1hyVnU3MngzMy8rZzQvZlAwUlhWMWRkcXlaWXNrNHpoNDVaVlgrdlpaclZZdFg3NWNxMWF0OGkzdS9lU1RUL29xbkhaa3Q5dTFidDA2RlJZV1NwS1dMRm1pb1VPSCtyVjU0NDAzZE1zdHQzUTVWL2JvMGFPKys0OFpNK2FzL3ovNEkrZ0EzWkNTa3FMcnJydE9uMzc2cVhidDJpV2J6YWJiYjc5ZG8wYU44aTBZK3NZYmIramd3WU8rRDhxZUJnZUx4YUtNakF5dFdiTkdMcGRMeTVjdlYwWkdobWJNbUtHb3FDalo3WFo5KysyMzJycDFxeElURS8yQ3poLy8rRWROblRwVjExeHpqWktTa21TeFdIeHpkQ1Rqdzd2akIzWHJKTTNHeGtadDJyUkpDeGN1VkYxZG5ieGVyd1lQSG54Mkw5aUFBZEpabkpFQ0FKdy9ZVUhHZGpZeUQ1eWJ2cHd2RFEwTmZtdmwyV3cyZmYvOTk5cTJiWnRzTnBzazZjNDc3K3cwSHpZbEpVWExsaTNUeXkrL0xLZlRxUlVyVm1qYXRHbWFOV3VXRWhNVEZSUVVwQk1uVGlnM04xZWZmUEtKcjVUMDNMbHovZGF4YS9YZWUrOXB5NVl0U2sxTjFlVEprelZpeEFpRmhZV3B1cnBhQlFVRjJyVnJsNXFiamZKN3Q5OSsrL2w2T2ZvdGdnN1FUVTg4OFlROEhvLzI3Tm1qTDc3NFFsOTg4VVduTnVIaDRWcXhZb1dtVEpseVJzK1JtcHFxcFV1WEtqTXpVemFiVGM4OTk1d2tJd1MxTDFiUXNRUmxiVzJ0M256elRiMzU1cHV5V0N5eVdDeStVK0FXaTBYTGxpM3J0Q2haYW1xcTR1TGlaTFBabEpXVnBheXNMRW5TVTA4OWRmWkJCd0NBWHZTLy8vMnZ5N1h5Sk9tT08rN1E0c1dMQSs2NzZhYWJOSFRvVUwzMDBrdXFyS3pVL3YzN3RYLy8vb0J0SXlNamRlKzk5MnIrL1BrQjl3Y0ZCYW14c1ZIWjJkbkt6czRPMkNZOFBGeVBQUEtJSmsrZWZKci9DajFGMEFHNktTd3NUS3RYcjlhY09YUDBuLy84UjRjT0haTGRibGRvYUtnU0VoSTBiZG8welo4L3YxdlZWazVsNGNLRlNrbEowZmJ0MjVXZm4rLzc1U2t1TGs1ang0N1Z0ZGRlcTdTME5MLzdQUGpnZy9yb280OTArUEJoMld3MmViMWVYWHp4eFVwT1R0YjgrZk1EbHV5TWlJalE4ODgvcjlkZmYxMEZCUVZxYVdsUlltSmlwOVB1QUFCYzZFSkNRaFFmSDYvazVHVGRmUFBOR2o5Ky9DbmJYMzMxMWRxNGNhT3lzN1AxNVpkZnFxaW9TRFUxTlhLNzNZcU5qZFdsbDE2cXFWT25hdmJzMllxT2p1N3ljVjUrK1dWbFoyY3JMeTlQeDQ0ZFUzVjF0YnhlcjZLaW9wU1VsS1FwVTZib3hodHZQT3Z2RGdqTTRtMy9NekhRMnc0Y2tIN3hpOTd1QmM0Rzd5RUFtRjdtQVdrcEgvVjlEdStMUHhhUEFBQUFBR0E2QkIwQUFBQUFwa1BRQVFBQUFHQTZCQjBBQUFBQXBrUFFBUUFBQUdBNkJCMEFBQUFBcGtQUUFRQUFBR0E2QkIwQUFBQUFwa1BRQVFBQUFHQTZCQjBBQUFBQXBrUFFBUUFBQUdBNkJCMEFBQUFBcGtQUUFRQUFBR0E2QkIwQUFBQUFwa1BRUWQ4U0hkM2JQY0RaNGowRUFOTkw0S08rVCtKOThVZlFRZC9TMGlLNVhMM2RDNXdwbDh0NER3RUFwdGJZSWxWeHVPNVRUcmlrSmc3QmZnZzY2RnNHREpEcTYzdTdGemhUTHBjVUVkSGJ2UUFBbkdmeEE2UXFEdGQ5eWdtWE5KaERzQitDRHZxV3VEako0ZWp0WHVCTU9Sekdld2dBTUxVeGNkSlBISzc3bEJLSE5KcERzQitDRHZxV2dRTWxxMVdxck96dG5xQ255c3VsNEdBcEpxYTNld0lBT005R0RKUkNyTkpCRHRkOVFsNjVGQjRzRGVjUTdJZWdnNzdua2t1a3VqcXBvcUszZTRMdUtpODNoaHdtSmZWMlR3QUFQNU8wUzZUS09xbUF3M1d2eWkrWGJQVlNLb2ZnVGl4ZXI5ZmIyNTBBQWpwMlRQSjRqQ3BlRVJITS9laHJYQzVqY3ppTU16bUVIQURvbC81N1RHcjJTTU9palRraXpCTTUvMDY0akszRVlaekpJZVFFUnRCQjMxWlRJMVZYRzErb2c0TWxwN08zZXdUSkNKOHRMVWI0akl0anVCb0E5SE0vMWtqRjFjYVg3OUJncVl6RDlYa3pMTnFvZWpjNHdwaVR3M0MxcmhGMEFBQUFBSmdPYzNRQUFBQUFtQTVCQndBQUFJRHBFSFFBQUFBQW1BNUJCd0FBQUlEcEVIUUFBQUFBbUE1QkJ3QUFBSURwRUhRQUFBQUFtQTVCQndBQUFJRHBFSFFBQUFBQW1BNUJCd0FBQUlEcEVIUUFBQUFBbUE1QkJ3QUFBSURwRUhRQUFBQUFtQTVCQndBQUFJRHBFSFFBQUFBQW1BNUJCd0FBQUlEcEVIUUFBQUFBbUE1QkJ3QUFBSURwRUhRQUFBQUFtQTVCQndBQUFJRHBFSFFBQUFBQW1BNUJCd0FBQUlEcEVIUUFBQUFBbUE1QkJ3QUFBSURwRUhRQUFBQUFtQTVCQndBQUFJRHBFSFFBQUFBQW1BNUJCd0FBQUlEcEVIUUFBQUFBbUE1QkJ3QUFBSURwRUhRQUFBQUFtQTVCQndBQUFJRHBFSFFBQUFBQW1BNUJCd0FBQUlEcEVIUUFBQUFBbUE1QkJ3QUFBSURwRUhRQUFBQUFtQTVCQndBQUFJRHBFSFFBQUFBQW1BNUJCd0FBQUlEcEVIUUFBQUFBbUE1QkJ3QUFBSURwRUhRQUFBQUFtQTVCQndBQUFJRHBFSFFBQUFBQW1NNy9BM1hwM1REN2xMSGpBQUFBQUVsRlRrU3VRbUNDIiwKCSJUaGVtZSIgOiAiIiwKCSJUeXBlIiA6ICJtaW5kIiwKCSJWZXJzaW9uIiA6ICIxNCIKfQo="/>
    </extobj>
  </extobjs>
</s:customData>
</file>

<file path=customXml/item2.xml>��< ? x m l   v e r s i o n = " 1 . 0 "   s t a n d a l o n e = " y e s " ? > < s : c u s t o m D a t a   x m l n s = " h t t p : / / w w w . w p s . c n / o f f i c e D o c u m e n t / 2 0 1 3 / w p s C u s t o m D a t a "   x m l n s : s = " h t t p : / / w w w . w p s . c n / o f f i c e D o c u m e n t / 2 0 1 3 / w p s C u s t o m D a t a " > < e x t o b j s > < e x t o b j   n a m e = " C 9 F 7 5 4 D E - 2 C A D - 4 4 b 6 - B 7 0 8 - 4 6 9 D E B 6 4 0 7 E B - 1 " > < e x t o b j d a t a   t y p e = " C 9 F 7 5 4 D E - 2 C A D - 4 4 b 6 - B 7 0 8 - 4 6 9 D E B 6 4 0 7 E B "   d a t a = " e w o J I k Z p b G V J Z C I g O i A i M j Y 5 M j E w M T I w N j M 2 I i w K C S J H c m 9 1 c E l k I i A 6 I C I y M T I 3 N D U 2 M j k w I i w K C S J J b W F n Z S I g O i A i a V Z C T 1 J 3 M E t H Z 2 9 B Q U F B T l N V a E V V Z 0 F B Q m V n Q U F B S 2 h D Q V l B Q U F B c k 5 r N j N B Q U F B Q V h O U 1 I w S U F y c z R j N l F B Q U l B Q k p S R U Z V Z U p 6 c z N Y b D R W T 1 g 5 L 3 Z F N y t 6 S l p T U U p o T V F S U U l L d 1 Z r Q 0 N L Q 2 1 w Q l d r U l F L N E p h c V N o U 3 R J c G F L S X F D S z N Y N V Z r V 3 N V d m V m U l Z D c G l M V 2 d V b E V V R k R V R U 5 H Q V F T N E J B S U d R a C s 4 e G t K a l B 6 K 3 l O a 1 R N a S t u a 3 p 5 Z m w y W E Y r Z k 1 P Z W M 1 b j Z I U l R 1 N T V 6 d W Z 4 Y 3 J s Y 0 x n R U F B Q U F B Q U F B Q W d E Y m x i W F F C Q U F B Q U F B Q U F B Q U I w U m d U M E F B Q U F B Q U F B Q U F B W W d J Q W V B Q U F B Q U F B Q U F B Q U R F T k F E Q U F B Q U F B Q U F B R 0 F B Q W 5 v Q U F B Q U F B Q U F B Q U F 4 Q V F B O E F B Q U F B Q U F B Q W d B R U k 2 Q U V B Q U F B Q U F B Q U F N Q U F C U F F B Q U F B Q U F B Q U F B Q m l D Z 0 J 3 Q U F B Q U F B Q U F E Q U F B V D B B Q U F B Q U F B Q U F B Q V l n S U F l Q U F B Q U F B Q U F B Q U F E R U 5 B R E F B Q U F B Q U F B Q U d B Q U F u b 0 F B Q U F B Q U F B Q U F B e E F R Q T h B Q U F B Q U F B Q U F n Q U V J N k F F Q U F B Q U F B Q U F B T U F B Q l B R Q U F B Q U F B Q U F B Q U J p Q 2 d C d 0 F B Q U F B Q U F B R E F B Q V Q w Q U F B Q U F B Q U F B Q U F Z Z 0 l B Z U F B Q U F B Q U F B Q U F B R E V O Q U R B Q U F B Q U F B Q U F H Q U F B b m 9 B Q U F B Q U F B Q U F B Q X h B U U E 4 Q U F B Q U F B Q U F B Z 0 F F S T Z B R U F B Q U F B Q U F B Q U 1 B Q U J Q U U F B Q U F B Q U F B Q U F C a U N n Q n d B Q U F B Q U F B Q U R B Q U F U M E F B Q U F B Q U F B Q U F B W W d J Q W V B Q U F B Q U F B Q U F B Q U R F T k F E Q U F B Q U F B Q U F B R 0 F B Q W 5 v Q U F B Q U F B Q U F B Q U F 4 Q V F B O E F B Q U F B Q U F B Q W d B R U k 2 Q U V B Q U F B Q U F B Q U F N Q U F C U F F B Q U F B Q U F B Q U F B Q m l D Z 0 J 3 Q U F B Q U F B Q U F E Q U F B V D B B Q U F B Q U F B Q U F B Q V l n S U F l Q U F B Q U F B Q U F B Q U F E R U 5 B R E F B Q U F B Q U F B Q U d B Q U F u b 0 F B Q U F B Q U F B Q U F B e E F R Q T h B Q U F B Q U F B Q U F n Q U V J N k F F Q U F B Q U F B Q U F B T U F B Q l B R Q U F B Q U F B Q U F B Q U J p Q 2 d C d 0 F B Q U F B Q U F B R E F B Q V Q w Q U F B Q U F B Q U F B Q U F Z Z 0 l B Z U F B Q U F B Q U F B Q U F B R E V O Q U R B Q U F B Q U F B Q U F H Q U F B b m 9 B Q U F B Q U F B Q U F B Q X h B U U E 4 Q U F B Q U F B Q U F B Z 0 F F S T Z B R U F B Q U F B Q U F B Q U 1 B Q U J Q U U F B Q U F B Q U F B Q U F C a U N n Q n d B Q U F B Q U F B Q U R B Q U F U M E F B Q U F B Q U F B Q U F B W W d J Q W V B Q U F B Q U F B Q U F B Q U R F T k F E Q U F B Q U F B Q U F B R 0 F B Q W 5 v Q U F B Q U F B Q U F B Q U F 4 Q V F B O E F B Q U F B Q U F B Q W d B R U k 2 Q U V B Q U F B Q U F B Q U F N Q U F C U F F B Q U F B Q U F B Q U F B Q m l D Z 0 J 3 Q U F B Q U F B Q U F E Q U F B V D B B Q U F B Q U F B Q U F B Q V l n S U F l Q U F B Q U F B Q U F B Q U F E R U 5 B R E F B Q U F B Q U F B Q U d B Q U F u b 0 F B Q U F B Q U F B Q U F B e E F R Q T h B Q U F B Q U F B Q U F n Q U Y 4 a l M 0 Q U F B Q U F B Q U F B Q U Z y Q z R z V 0 x s W l N V S k V s Y X Y z N j l R a 0 p D b W p U T 2 d R T U h 0 S D M 3 Z G l V b k p 5 c 3 J L M H Y 1 K 2 Z u e T g v T l R S R V N F e m p 6 e l R D V W 1 K d X F D Q 3 k 1 U V l H Q m d 2 V 0 5 O b m p 4 W m R y d T l R Z m Q 5 L 2 Z Y W D F i T m 5 6 e W J W R E 0 5 R V F B O E F B Q U F B Q U F B Q W t q S X p N N 1 Z x M V N w d D I 3 Y X Q y a k c 3 M 1 M 2 e j J h e G p 4 N D d w a X k r K z B L d X Z 2 c W 8 1 Y y t i b 2 t r c 3 V N Y U J T Z E J R R T l B Q U F B Q U F B Q U F B N n Z k V F V W T j E v L y 8 w c U t D a H d 2 e F l k S G E x Q m d 3 W X B N a k p T V n F 0 V k d S a 1 o r d k h I S C t W M E 9 w V 2 J t N n Z I S D M 5 Y 2 F X b H B 1 d m 5 t b S t Y b D V W W G 4 r Q k V S R V p v O G V Y S 2 Q 1 N F N G a G J Y S W U 0 S G 5 J S 0 F I Q U F B Q U F B Q U E w S 2 t k T 1 h K R U N 4 Y 3 V s T l Z x b F N U R n h j W H B q M y 8 4 b z B h T 0 h G b n Q z S 0 t p S X E x Z X Z W c n Z 2 Z m V l W E M 2 W D N u M z N Y W V d F a E d q b X p K b D E z c U 5 M b H k 2 Y V B Y d D J x O V F Q e j h V a X N R Q U F B Q U F B Q U F B N k x i d m R y b 2 N m Z n R n Z H p w O T k 5 d G x h d V h K b G p l R z h K S V d H a H V y V 1 c y L 1 Z r a V Z M N U 8 x Z E h x K y s 4 Y 1 l i U 2 s x T m J i T 2 E w W E V R M E F N Q U F B Q U F B Q U R v d E Q 3 O T l G T W R Q S G h R a 2 h R Y k c 2 d W x T N W N x S 0 N p b z N 1 c 3 V 1 T 0 F D W F h 2 d H R a S W t w O U 9 w T j k 1 N G 8 x W H J S T W R F U U E 4 Q U F B Q U F B Q U N n M C 9 y W H Y v N 2 w z c D Q z Y j U 1 T U p s T 0 R y N z M y M m 1 z V k V o S W l T Z H E 1 Y z Z m U z A 5 T m J 2 R D U w Y k F U M E F B Q U F B Q U F B Q U R x b H J L d 3 N I V H A w U 0 p M V X J W c z N q U m t 6 c G x I W E J 3 U U V h U H o 0 O G U 3 O T V P V G t G c T B Q S F I 4 Q l B R Q U F B Q U F B Q U l C T 0 t T V W x 4 Y j A 5 W X N R S W Q w L z V 4 a G d 5 W k l o N 2 U r L 2 V 2 U z F T R n p v U F g 2 T U x B Q U F B Q U F B Q U F O Q T V m W F h v d U Y 3 Y W t h S 2 Z j L 0 t W V z J K U l Z y R k Y v M i 9 t U l A w b W 9 V K 2 I z R D h 6 T T l P O T N i Z H Y z e W F O R V J j W D U 5 N 0 9 5 O H R y Z G s z b 1 h B a m 9 B U U F B Q U F B Q U F M U 3 A v K z V Q M T h P Y n Y 5 R 2 V 6 R n h G Q l F k c T V C b m R O S 0 p u V i 9 V S U 0 y b G t y M j V 0 V m t k a F l h R j d P e X d z c k V s a l Z P N V p Y M 2 0 4 M D Z X b H B l b l N T e S t 0 O W Z n M T E x e W p P W F B t T k t r R 2 V D N E N l Z 0 F B Q U F B Q U F B Q n R v c 0 J x M C t M L 2 J O U G J 1 L 2 V y Z T Z o S m o x d z J W a m V l T T B o Q m Z z Y k V s S G E 3 M 2 I z d D V l W F Z w R E V x d D h Y e D g v T n J k a z N v W E F q b 0 F R Q U F B Q U F B Q U x T N k E 3 a 0 Z 1 d n l W R G N v c 0 1 1 d X V D M G Z v d m t 0 R 0 c x M l N R a 0 5 E M 2 R 0 R l J V V k 5 H c U 8 0 d U 5 p O V h k Y 3 M v T W p J U 0 U y Z E 9 y W F c 0 N E 1 I R D I 3 U y 9 l S F p D T 2 d C Q U F B Q U F B Q U F 0 S 2 9 q K 1 V Y N j d j d n Z L e V R B W H p 2 d W 1 L R 3 p v a U 9 N T G t t U z F L V k x G L 2 Y y b 1 V P S G 1 q U k d l b n E 2 Z X p z M k 5 y Y l c 4 e U l q S X p W c j F x d 2 0 z U U 1 k R n d F O U F B Q U F B Q U F B Z 0 Z h V F U y T F I 1 Y T k r S U x 2 R H F m V 3 p w N m h Y Z U l q U k p i b F Z u c l c r Z S 9 m d U p v M n h a O D h l O S 9 i U W 9 V T 2 J Y U k 0 2 R i s v N l R 3 R U F B Q U F B Q U F D Q X B y b m h y W T k x b 3 N p c z k 5 c F p P Q z l K Z m Z 2 M l Z V U k U r V 3 o r S T B l T 0 5 E c W t 0 M X F 0 M n J K b G l 5 V E p 4 O G R I d i 9 y V n I x c T h S b l J z Q l B R Q U F B Q U F B Q U F B V 3 N X c j M r N 1 Z O K 2 1 a V 2 o 3 N V B B M 3 J I b T E w T 2 R W N G U z d n J p a X V 1 Y 0 8 r L z h N S U x W U m F P c m M v c T F h d m R Q Z W d u V E p o U X B X V U 8 w Q k F F O U F B Q U F B Q U F B Q U J h M 0 x I Q 0 V p M z c r R 3 N s e H N Y c T k r Y 0 1 N c n F j V 2 s y Z E 9 0 V W R y S 2 V s c G V u S k o 1 K 1 V 3 K 0 d v O T d v d F c 3 Y m 8 3 Y m Z m b G l R R k J B U m 8 1 c 3 l a c l Z v b k 9 p W U N l Z 0 F B Q U F B Q U F B Q X Q 3 c U Z Q Z H N q a G R H b l Y x U m N i W F V x Z F F r S k N k T j k 5 O T h u Y n V 6 d 3 E v Z X l 6 e j N U U F B m Z m 9 3 S U V E T l o 2 Z m 4 1 K 3 Z s U 3 R Y Y X Z u e T V Y S z V Y S k t r M j I r L 1 h i M T Y 5 V 3 F 6 b X R G e H N F Z 3 N B Q U F B Q U F B Q W d C Y V Z s b H V n Z F Q v O H J E K 2 R m N 2 J P a U F n M X B J Y T F h O W Z L M z k r L z F 1 U H g 4 Z k c 2 N E l J T E p F b k R o Z z N U a 2 l W T H R I e j V j d G 5 0 Z H U z W n M w Z T M z b n F y N H V Q a j F i O S 9 m N F d H a H F x a 3 B F V H A 2 Z W 5 h d D I r Z m 5 F N m 5 K T W 5 M e T B 2 e j V z M 1 R 4 S W t U M i t R O W 9 l T W h v Q W N B Q U F B Q U F B R F F v c D c 4 Y k t j Q 2 Z I d z A v L 3 p o a H R W U T B Y N m 1 O a G R l Z U t F N 2 9 K Z W t j Z V B H c V Z 1 M 2 J s c T V j c V Z T V T F N b F N Z Y 0 9 I Z E t o U T R k c X Z E N C t Q b D d 6 N X M z V G l C R W p X c T V v Z E R v R T l B Q U F B Q U F B Q U F C Y V R G c H V n Z D c 5 W W I 5 d V B Y Z V l v b 0 l E a l M 2 b l V m c j M 3 N j h W S z F Z b 0 9 U b F o y N 2 R 2 V j B w S 2 l r N m V Q S 2 5 p N G 1 L W l R D W k Z S a 1 p x O E 9 E Q l N r e E 0 x S m d 4 W T l 4 d G N Z Q 2 0 4 b k p W T k V v Q 0 F B Q U F B Q U F B Z 0 d h N m Q r T j J 2 Z n J 0 W H U x Z G V J U E h C Z l J B V y t N c k h n Q U F B Q U F B Q U F B d H d 1 b H l h Y z J 1 b j N U R m t I N k U 4 M E F E R U 5 B R E F B Q U F B Q U F B Y U J H Z i 9 K U 3 V R c X R O d n h 2 Z T M r a F N B S T l B U U E 4 Q U F B Q U F B Q U N n U m F 6 Z D l a T 2 l n Z 0 4 x M F p t O W p D N E Y 4 Q W d F O U F B Q U F B Q U F B Q U N h c m N C c T A 2 W j l o L 1 M 3 W C 9 X W H Q 1 Z V g w Z V V B S H N I W D Z B S U F k R z Z w c W F u N j A 1 L y t K R W 1 h T m 0 y Y S 9 2 a k h Q O V o 2 N 3 N j Z m Y 2 e W 5 u b n B L a 2 h R U k V h S G 5 u b n R P c 2 J H e D d 1 T 1 R K M C t X M 1 c 2 W E p Q W H A w M G Q v L y 9 2 Z j V l d G I v M y 9 t T W p N e m R m M z E x M H V T S m t 5 W W 9 N V 0 x G M W M 3 c H p Y S E J n Q U F B Q U N n S S 9 o b z N 5 R 1 Z P W j M 2 N 2 F B K 1 J w Y 0 N l Q X h t M E F Q d 0 N E L y s r S 0 9 l Z m Z a W l N a S y 9 2 N z h l Z X V p a E t 1 S D g 2 U T R l U E t o M T Y 5 Y T F T a T J 0 T 1 R Z Q U F B Q U F B S j d x O C 8 4 Z F Z i Q 2 Z y O D Q 1 b y 9 i Z j F 3 R l V S V U F Q b 0 4 z T H p z N 1 d z b V h M M 0 R Q W U Z 5 M W F w S V N F a E h x d m U v U E 5 O M 1 g 4 K 1 B G V 3 F h a z F 4 d 1 l B Q U F B Q X d C T j k r b k 8 2 T H V q W F V 6 N 2 V 0 T G N C R 2 9 x Q U h r Q z d W b H B h c X F W T G x 5 b 3 Z M M C t T Z E 5 O T k 4 r b U N D e T Z v O D V y b z Z H a E p r c z F t Y z g r N m J 5 b X R P V F l B Q U F B Q U F K N 3 F 4 e E 1 u b F d 1 M m F 2 e V p a e G h k Q 3 V C U k N P Z 0 J 0 R 3 Y v O T M v L 3 A 1 O S 8 v b G 1 T Z E 5 s b G w y b k d q Q m 4 x W H R P e l o w O G x K a V p L a 2 5 i d T N L a 3 R X N 2 E w V 0 Q y d E 9 U W U F B Q U F B Q U o 3 c T g v O G R r U 1 J k M U k r Q U h t Z 0 1 B b m 9 B N 2 R h Y U 5 X d j A y V 2 V m U 1 p M T 1 B 2 d H M z W E h I S F E y N n p t N j N h O T Y 4 Z W Z M e j g 1 T W t 2 Z k R D Q 3 l v c U t t c V J t b H B 6 Y k F B Q U F B Q U F Q T l g y U T h m V U k 4 e W t N N l B E a l M 0 R j h D Z 0 U 5 Q U R h c F I w N 2 R 1 a T E x M T Z U S k 1 Y R n h X b n A w c V h 5 O G Z G c D B M V X V s M H M 5 Z S 9 i V X J G b X p K R W 4 1 K 2 Z s N j Z h V 1 h X c V N 1 M W h 3 Y k F B Q U F B Q U J Q O W M z a F R K M G I z O T N v T W d D U F E w Q V B v T j F K V D A v W D h 1 W E w 1 W E s 1 R k J F U m 9 V Y 2 Z m V l F t a z Z u Q j E 3 d G N M a 2 5 T T m R k Y 2 8 v a j R l R W 5 T c G s y Y m x K S 1 M w d X p h V 2 5 O c 0 F B Q U F B Q U E 4 V V Z w d W d m S X N w V H J u a k Z p a l N 3 R T h E Z 0 U 5 Z 0 h h b H F L a E k 5 O T k v d j h 4 b X M v e j k v Z l h R U X c 4 c E 5 y W n A v d 2 Z 2 N i t 1 c n U r N j Z T M T V l N W F 2 S F A v U E 1 N N 0 x i N 1 M x U 1 o y d U 9 E U U F B Q U F D Q U o v b n V 5 Q W x K M H V n N E F u c W d z U W p v Q W J R Y k x w Z E x q e n p 5 a U k 0 Z E 9 5 W k o r c 3 R m L 3 F L R W h J U m 1 q W m 1 R a 0 t E Z i 9 2 Y T N r c 3 B u N X I v O T l 0 d k 5 y c k 1 0 e G d Z Q U F B Q U F 3 R k 4 4 Z n l 4 Y n Z 0 N 2 V H d G 8 5 e X V o U 0 F J O U R R Q S t n M 2 Z q M D A w K 1 Z u S n d z U 2 J y N D R v c z F i d H k 0 R m h u M 3 B w d H V V b F J V K 1 l l R X Q 5 N T Z T e G t a R 1 M w e W J t d V B m V H B I Z H B h e W J w M n B y R n R u S 3 U r e C s 1 V C 9 6 R 0 1 5 Z i 9 4 d k 9 i S 3 p X d T J l Q U F B Q U F B R F V a M D l t c m d a M m p a V D N x Y W Z N Q V R R Y 0 F U M k F k d V B N T T g r V W 4 1 K 2 Z K T 2 5 6 e n o v W D k 5 O S 8 z e U x q b W t 3 b S 9 l b F B m N U l r M m U x M l B m U E 1 N e T B 5 Y m 1 1 U G Z U c W Z t S z R L b V R a R F F l Z F B r R X N 1 T 2 J K U H F H a j F 5 O H E 1 K z J i b F B Y Y W Z i S 2 4 w d 1 F j Q U F B Q U F 0 T D J V N H p r Y U V z d n N l Y U F w Q 0 9 n Q n R C d n g 4 Z k c 2 N D Q 0 N 0 p F a 0 9 o M E 1 Q U H Z o Z 2 k 4 M U l I e n Q y c k 0 0 N z d 6 e E o w d T d k d S 9 Y S k o 1 K z B 5 T G l 0 U G Z i c G d p Z G V y d E R y N X F q T H Z Z O H A 2 d E Z u R m Y x L 0 x 5 b D A x a z B x e X o 2 a H Z P V k x s U G Z Z Z l N v N 2 5 O W n E 5 d 2 N B Q U F B Q W 9 M S m p o U 1 V x d E 5 v M H B I d T A w Y V V B S G 9 t Q U h r Q z d N b k h p U k Y x e H h S V 1 N 5 a G V N d m U r K y s x U l V W T l F p W T k 5 K y s r M E t E Z z Z X S k s x Y X R V b 0 Z C U V V 0 T W 0 1 c m o x M F h u N W l 1 Q 3 A 1 N H V X S 2 V m b G 1 o c z I 2 U y 9 Y Q 2 F U a T V m b 3 R L Z E 8 5 c m s v Z 0 F B Q U F D Q X p t M W Y x a 2 x K M G 9 D d W t R W l h B b m d t Q W 5 v Q T d j N n R 0 O T Z x N G N P S F M 1 S X l N a k w w N E l N U H F x e X N y T m 5 q U m t W R m F j N m N P W k t r d 3 N K Q 3 J W c T F x d G x q d H N Y W U R W V V I x U H R F e F N q L z J l V X F X Y i s y e l d z Q U F B Q U F B S F F 1 L z h 2 S m x 5 V D F q e U d n Q j V x Q 2 d C N U F 1 K 1 B q N D Z Q N z c 3 O W Y z Y n A x a 3 l S O S 8 v M z N M Z G J i L 2 J l L y 9 h M E d E U m 9 r U 2 R x O G V i T j I 3 O T R 0 c n h a Y X h L W T F 4 M j R v c j J D V G 9 o N T l W b 0 h u V D F E e C t q V X l m L 3 h C b T k 0 Z k F B Q U F B T k M 1 S E 1 n c G t M K 1 B 0 M 3 F G a H h o Z E N 1 Q 1 J D T 2 d C d E V 2 a D R l R j Y 4 T U V I R l J B U U l F b j Y r T 0 9 Q O W Z i Y m J 6 Z D d Y Q z h 2 T D k x M T E x M 3 k 5 Z l d W S k Q z e n p E T n l P Q n p O S H J l M X g y N n M 4 R n Z 1 V U 9 E N U U x U z A r a F Z a d n Z 6 V W t C b 0 F B Q U F B Q U I z Z i 8 z T H l O Y U J y R j Z Q T E F E d 1 d B V D J B Z H F 0 Z n Y z N z Y 4 N S 8 v N 0 4 1 L y t l V 1 h 0 V z N i d G 1 h U D I 3 d D N i M T F 6 e l R X U 3 l s d m 9 i T m l 3 b 2 R s a n R z W F l q U l Y r e X g z e U d 6 a F l o U y t 0 W U 9 G W U F B Q U F B R U N y K 0 R r b l g y Z E Z S e G h k Q n V D e E N P Z 0 J 0 R 3 N Y W G 5 p a F p z e V k 0 Z D c v N j E v L 3 F 2 M z c 5 e m Q 3 M 0 Z t e l p x b F h y M T Z T c E E 4 L y 9 M R F o 0 N 1 h W M k k w V m V l Z D k 4 a j d W a z k 1 b E x q R z B G Z 0 F B Q U F C Q X g r S n d 1 c F J S V U t 5 K 1 V l R k d s d 0 o 0 T E F K N k F P M 2 U 3 T m 1 6 b F p p W U t F a 3 F M U z N W Q X c 4 O G 9 K e W N u R 2 F O N m V m b n B 3 V U x G a 2 l T Y k R a Y n M y d H N x N 0 V i e X l 2 W X B Q Q m I 3 c E F q S j B 2 R j c 2 M H h 0 Q l l B Q U F B Q V F N Z V N k c k p B a 3 R R N 0 1 z e m d T Z 0 R Q U l V B U G 9 O M 3 o 5 d m J X N H N X T D N i U F N j M 0 5 6 d F d U S k V s b X Q x b W F O T z J 6 W U 1 F M m F O S 2 t s U 2 1 6 V H N S d k x Q M k d v Z 2 4 4 O V J l W l A v a T F i Y W 9 y U j V R Q U F B Q U F B T 2 9 q R E p 3 c 2 x T Y j I 3 a E J w Y 0 N l Q z V D T 2 d C Z U F T V H l h U 0 h I b n B J S n B O S m t u V G d 3 Q U V 0 W D c 1 Y 1 R x Z X p X Z V B l Y 3 N z d G l v a G 9 u V j U 1 c l R s M l k 0 V k 1 2 M W J l V V R F c V d i L 1 c 2 R k l B Q U F B Q U F C M 0 U 0 Y n d p U 2 N 5 Z 0 I 1 c k R 5 K 1 Z 5 d V l 3 d U F n R F E r a X h m Z n F y Q 2 w x W W 9 j d k V q O G s 4 W W F u U T V B Q U F B Q U F B U G Q v O U h Y K 3 Z G c j M 1 U T l r T n p q U z R G O E Z q T W 9 B Z U F U a U p v M 0 1 Y e W p v c F I w Z X B Y a k M 0 R k F B Q U F B T k F C S E 0 w d j B o a 1 J J V W F Y Q V h n M E F u b 0 E 2 R V J D c G w r c n N 2 U 0 R L d D I 1 d y t o U 0 F B Q U F B Q U F l N 2 x o Q n N Y c U d F O U F E e l V G Q U R 3 Q 2 R T T V V z Z X N 1 W G 5 4 c G R D Z 0 F B Q U F E Q X c y V V V s Q k R R Q T g x R V F B O E F u V X p R d U l 0 V m 1 2 e X R I T m x a U n B j Q 0 F B Q U F B U E J R T H B k M H Z J a U F I b W d 1 Q W 5 v Q T Z H U 0 N 4 b D B z U 1 R K L y 9 J S E J s U U F B Q U F B Q V B O V 3 h 3 b U p K V W 8 4 d 0 F u c W d P U W p v Q W F D V D h Z b n B x c 0 R 6 S j h p e W J Z d l J w U U F B Q U F B Q V B O U 3 h 3 a E p K W W d Z O T B F d 0 U 5 Q U R R Q 1 F X T 1 R K V E x Y T U p p c 1 F B Q U F B Q 0 F K c W t J N k x 1 S G 1 R e X V C U E J z Q l B R Q T B B a 0 Z q Q n d q c j Z C Z z J W T D N H R j B L Q U F B Q U F N Q U R a U l d a S l V u Z F F v T U 5 y Z 1 R 3 Y k F U M E F O Q k o r U 2 N N V V d u e U 4 w Y V h B U U F B Q U F E d 1 F D Y 3 F B d m 9 R Q W 5 x Z 0 9 R a m 9 B Y U N U Q 2 h n N V J v N m N M S l V k V G p P N k Z B Q U F B Q U N B a H p s U l h L S V l V N U M 4 d k l 5 d U J Q Q n N C U F F B M E V r R m p o d 2 p T Y k o 4 e V d L e E F B Q U F B S U R H T 1 Z G a 3 B y M E 4 w Q U l J N k F H Z 2 s v S U t O a W x n e E d q W j l 0 R 0 h I Z 0 F B Q U F E U U 9 D Z U t 6 T 3 B L U U E 4 M E d 3 R T l B S F J p L 2 d s R F Z a W i t V Q z V 6 a W R H b E F B Q U F B Q U E 4 U 0 h h e F J i R U U 5 R U N 6 R W R B R F F D Z m 1 H O W R I a 2 1 S T F R U R z R F Z 0 F B Q U F D Q U p 6 b F J i R m F N a V l B Z W F D N E N l Z 0 R v e F B 3 V G h r c V N i S 2 0 w d V F F Q U F B Q U F O R X k r c F Z T U 0 Z C T V N a S E F s Z 0 9 j a m 9 B Z U F U c z V 2 N E d E N j B B T U F B Q U F B R 2 l 5 N 3 h D S k p p a k l G R 2 x 3 S j R Q a 0 k 2 Q U d n a y 9 N Z l N C O T Z B Q U F B Q U V E R D V a d 0 s 2 S 0 5 O e k t B S G 1 z d l g 2 Q U l B Q U 1 i e V R 4 a W l r d m Z M K z l B S G p C e G p k R G t B Q U F B Q W d I W X V 1 N 2 c 4 b 0 k v e G t J R C s w S 0 Z E M n I 1 O X U 1 S 1 R r N V d a b W F u O C 9 I d z V I Q T R G Q n d l c l c 3 Z H U 2 d C s v d j g 0 O T k x e U 5 H V l A z N z h T N X V i b j Y 0 b 3 N 2 b E p T V X B D T k h q a W c v U D E 5 b F p X V 0 t q S X h V e j U 0 O U 5 Y c j B h R j E w M F V X S 2 p v N n V 0 N m J G a X h j c k t T b X B R Z l V 2 V 0 x C Q W t 5 Z F B i d E M 1 O E R 3 R T l B R F F 5 V l h 1 U T A 5 Q U R 3 Q U F B Q U N v V D I 3 R k R Q c D I z b 1 A r M k x G a m V 2 b m x s L 1 h s b D E v V 2 V M e W 9 x R W h G U l V Y N j M v L y t w N D B i T i t v L y 8 v b V A v U D M 5 c T U x b n R W c j E 1 c H R 2 Y X Y z N j l i T G I 3 Z F d P W j J W b E t T c 3 J T N 3 Q y N 2 R K c n I 3 M m 1 x N j Y 2 U 3 R k Z m Y 3 M T h m W W x l V V Q 5 K 1 N n Q U E 4 a H M 0 V 1 B i M E 5 L U E x B Q U F B Q U F C N G d C e X p W W k l V S G R 4 K 0 E v c n Z 2 d n R P a n o 3 N n F F c E t m b W 5 u M n F W T E Z 3 M G F O R W l S a 1 p I e T h 2 S l N m b j Y r R G h 3 N G 9 J e U 1 q R n J I e W N 2 T D A 1 S W x T N 1 I v L z M 3 M 2 E 4 S E J 3 U m 8 2 Z E t o a V l t T G t k R H F W b T V 1 c k g z N z R R U m F M U l R h Y l R X K z k 5 W l p T V T F P M W R P b F N t V X l t Z W 1 1 O S t 1 c X I 1 Z W Z u V i t 2 e E 0 4 O D h z N E h 2 R 3 A 2 S W d C N E F J T C s 0 d n J K c z I y S j B H V z d X W G Q r c D l M d n R L a n Q 4 V U 4 0 a G 9 i S 2 x w a G h k R W x x Q i 8 4 Q W h j c F l V e T d k M 0 h 3 V W 1 q b F B B O E p G R 2 x 3 U U F B Q U N n Q W Z M T V Z v V U c r T X Z Q c D M w d W I 3 b G p 4 d z R 0 W G J w V V R x Z F R r a l J v M E N E Z G R O T k 5 H a l p z V 0 k z b l o y U m s 2 S U 1 Q U H B D W G w x Z V Y x M H R M U z d W b z B T S W R Q S G h R a 2 h R Y U d x c l p z M m R y M H F S S j F R T D F z c k l 5 Y m R x M F N h K y s r c X F L a T R 1 M W E 5 Y 3 V Q Z k x J S T N y c 3 N j Z X F q W H U 2 b V R O b k t p U W t w S 2 x 2 R n g 2 T 2 d C N E F J T i 9 l Z m V U N n B F U 0 8 3 Q 3 o 1 e E h R M X R K Y k N W M W J L N V h U S V A y R 1 l n a W R O b F Y 5 Y 0 g w U H J R Z X V 5 c H g 5 V T J l R 0 R z b n k 5 V m F Y S j N 5 a H M 5 a C t O T G d r Q U F B Q k F Q V T Z h c m V v U 0 h H Q j B H V F U 2 Z X Z T b 2 x p O W Y 3 Z z d u c j d y c U t 0 M T g 4 O D N 5 O X E 3 O X k 0 U 2 V Q W H R x M 3 J 4 N T F W N S 8 0 W V V Y M 0 9 G O F R F e U 1 u b m p p Q 2 Z Y c T F h d k d N W H g 5 Z l R W b H l o U U 5 H e l p N Q 3 h j d T F N b V R K N V d V b E t S M T Y 5 Y n A 2 c X V 2 Y m 9 G M 2 h v N n F m W D d O Q l F C b 1 V 4 V W h l S m 5 C Y l c 3 e W 4 z O V N 2 c j M 3 S 1 B 6 b U 9 4 U T B i Z 0 x o Z k N m Z 0 Y 5 Z E h R Z U 1 t S 0 9 M V 3 U r V F Q 4 d 3 p s d i 9 n M 2 8 w c 0 N B Q U F B V U k r V F p x d W k y b W w 3 b X h k Z m Z G R m 1 z M W 1 T T k h I a V J N M m R P N 2 Z P Y 0 w 0 M k d S a 1 o y c m h 4 b 3 l U S n g 4 Z E h 5 N V l 0 c X p X Y 3 I 2 e D M 3 O T V h d E d p U m U z L 0 5 t a l d 5 V 3 E y T n Z q O D Z E d 0 o 2 Q U l C O G U v Z V Z K T m t Q S H p T c 2 h z S l h W c 3 B 2 d 0 d B R l g v S W J 3 M n F B c 1 V 5 L 2 5 p S y 9 2 b W V w O F B V W G p D N E Z B Q U F B U U I z e X p L V 0 t i S W N 6 N l A v M 3 Y v L 3 B t M i s r a 1 Z U Z W I v N z I y M j l 2 O G x q c j E 2 K 1 h 5 K 1 d T S k U y Z E 9 s W D k r L 2 R 2 O E x V a l J v e l F x R k d q S k p V d l J M d D U 4 K 1 l t M T R H T 2 o 0 Q W V B Q 0 J K O G o w a l h y W j l 4 d l I 2 T D k z M W 5 W e E 9 w M H l Y V E R i a y 9 t Z y 9 U T C t l S X B m V k l 1 c 1 B 5 V W F Y Q W d B Q U F L Q V d K e T F X Z F F r T 0 5 M c U 1 h c l p 1 M 2 V y Z W 5 q W n R t Z 0 l D b X Y 0 b F F r W F F M M G x Y W E h G R m 8 2 K 2 Z O R 2 1 T Z X p z N W 1 k O X Z V R H N D Z W d D Q X B Q S l o 5 R 1 h w a H d 5 N X Q v V z c 3 Z k l m T 0 1 T U W U 2 U D k 4 V T h Z c H R K d n R 4 b G R C Z 0 F B Q U l C Y W x M Z T R h W D h C Z m V V Z y 9 O e H p 6 M j N 5 T 0 x t N X V j c k 1 6 S l F r O W V q U l E 5 M j d k M i 8 w R 0 V P R y 9 Q S T c 3 d D Y 5 Z T V 0 Y 0 N 6 b y t G b 2 t G Q U V p U y 9 I c j N r W F h i R n J u T U p m S U t O c l h w d m N z T 0 g x V H d w S 2 x 0 Z W s r M F g 3 N j k r O H I 4 M 3 c r T k x n T U F B S 0 R k K 2 1 U Z l l i M i 8 5 N E Q y W k 9 Z c U 1 q a E E y O U t P R 1 Y w U 1 d z R j V m W G 9 v M z F L c U l i R l J 1 b k x Z b W J y N H J E a W p T N U l r d V Z 4 U 2 9 k V 2 1 5 R 1 l H O U F W V 2 0 v W m s 1 c F J 2 V z M 3 W m x x V E x C c 1 p y Y V B m b 1 J v O T U 2 R k Q 1 c E x P Z 2 9 D R D E 3 d D I 3 e W J V Z F A z N 2 N 2 Z D I z Y j k 4 b W p S R V Z G Y V h n N E d D W n p X Y m w 1 K 2 Z M N l h R M n F S Y y t P a j R D Z W d D Q U p N b j M x S U t z O X N O c D h r O F k y c W I z O W p h R n N D Q X M z U H p p K z h v N 0 t N V G 9 N Z 0 F B Q U 5 x b E 8 5 L 2 Z L c n Z U b 1 F 2 N j l 0 U W Z 4 d z d U a 0 N h R W 1 Q Q W N l N D d u Y U U 5 b X J 0 N z k v b W R 0 V E Q y a y 8 3 d j h B c U 5 M V X A 2 b G Z N S F R p S 0 R H d D Q 5 S n p 5 d l N 4 b j J I d F A x Z 2 h q Y W 0 x d n d F Z D J p Q X Z 3 Y k h S a l U 2 b 0 M 4 d E x a W E 5 a c E 1 r a F l l S E 4 3 c T J 5 Z 2 9 M Q z k z Y l l X R m h U U j d I W k R M S m J E Y k w 1 W E t w c E t S R W 9 h R 2 h O W j Q z Y m R x M F d z Y 1 l P S E N n b m 5 2 d X V T Y l h n U G F Q Z 0 I 0 Q U l F b n V V T j Z X d X F m T k E z c m J 2 a j F 0 Z W o r M G Y w Y X R o d 0 F B Q U 5 D Z T N m V D J a b z J O N z Y 2 Y k V t a 1 A y V m t N N l I 2 d E l k M m p O Z V B z Q V Z y M T F R K 2 E r K z U v d G V y c V N 3 e X Q 2 Y V M 1 V k p J Y T F Z U C t 4 Y T l U O U 9 K W F A r a E l m c E V r Y V h C c 2 x P Y W V P M V N U R T h v b m F v V U g r a m R w e G 5 4 b F p y U F p 2 Z T N 2 N z k r c 3 N l e D J 1 M 3 Z i e T h 1 c n l l T l V u a k h 2 N S t m W H J K c l F j U k h R Q X d E Y 3 Z L T m k 1 T W p K T X J v T U F B Q U F B S 2 U 1 O C 8 y d E 9 q Y y t s b k M r R T V z N 2 R w a F d m Z j J E N 3 Z u Z 0 N 6 M W w 0 R X o 2 a z J h T E p D a 3 l x U D Z B Z n R 2 Q l k 3 c H Y 0 M 2 J 0 e W N 6 V j J Q a n V X a m g r b E 0 3 d j A w T n h r V F h Q S k c r T 2 t K Q m Z u c 0 l 0 S 2 l w c T F s a V Z a N 2 8 z W j Z 6 a T R t S k o 1 Z U Y 4 W U d E d G Y x O H p a O D Z z O V V 1 R j Z H a W V r d W 5 v Q 0 9 n Q k F H N C t N V j N s e U R s a G R C a 0 F B Q U F B S 3 Z u N H A 4 T X F j e m 8 x S j d G d G 4 z U k Y r e l A z M 0 d H N m R k M m 4 r d l R u Z E 1 O N j B s Z k 1 v S T h 5 M V I 0 N E Y x a H R 1 d T I 5 T G R x W W V r a T l 3 a 1 A w L z J a T z F H O F N X c m V 0 c V o r Z l g 1 V 2 U 3 O F h G e F Z W Q y s 4 Y m 8 w c V d M Z T d 1 a X I z M W o 1 Z V h s c W F T a 1 J K S V V H e H R i N T d s W F g z M T F r M n V G N T J O b E F n Q 0 F t M T l j W D l u M 3 N i b z h B Q U F B M E o 1 c z J I T k E 1 L 2 Z w W V h R W m F D Z k c 5 Z W 1 w O S 9 j Y 0 1 P e i t K O D N s U G V o c m E z R l R Z T F h w O G x j M j Z N d T B Z M W 8 0 Z n B T K 3 Y r Z T Z W Z y 9 u S 3 d 3 W U 1 F Q 1 M 1 S E s 1 d E h 2 M z d p Y V B F e G N Y N X c 3 T T A 5 U F R s W n V i M i t n e F V s S i t h Z H M 1 Z E N o Z n J x R j J C U F F B Q U R l Z m 1 L N l N K S m U 1 e E 9 C S 0 F B Q U F B R l R Z a z V t c k l i R l J S c G V C Z G 1 K b z k y a W x I T T h 4 N 1 A 0 V k F Y M U 5 M V z R x d 3 Z u R G V V W D Y 5 M D J Y Y T l H R V V X M W E y N G d S S T l 6 Y k d 6 W n N h U E k 0 M 3 Q 3 Z U 9 2 d n N z O T M 3 S D M 3 N F l h U E g y T F J w a z N 2 N 2 5 I U E 9 h W E l 0 N l B n S T Z B R U F i c j V 4 N W J N Y T d J Z l R E S z R F Q U F B Q V F J V 0 l v Q U F O Y W V Z Q 2 1 1 Z z R o d l d J V m 5 o Z 2 d H S D N Q M m 0 y e X M v S F d 5 Y i 9 x c D J 6 V H c v b m 0 3 d m 9 h M U 5 N b W p U S j N j d D k 5 K z d k K 3 V 5 e n o 1 b z g x d l R w M D k z Y j Y 5 Y X Q w N 0 Z q e H h w O G J W S l N r c E t T a 2 l T V n Q 3 Y 1 p P M 1 p z a y t 0 Q X g w Z E F E d 0 J 3 O C t 2 Z F Y 1 S l V s b j d R N E V v Q U F B Q U F W T m g r c 0 9 I Q k l E c U h i U W I r V E p 5 M F d C V l Z R M 3 V i M j k 3 Y m 9 q M l p 1 W H I r e X Z H R 2 h Q T 1 N G Q k V S b 1 d u V H B y b j M v L 2 E z d j J u b n p w M U 5 H b X Z J a 0 N F Y U 5 h c j h D U U N y M W F w b H k 1 W X B M e S t 2 M 3 V 2 U z B 0 T D A r T 0 9 Q d S 9 k d n Z Q R k d l W H N U d 2 F K M i 9 I U U F B T n k 4 Z 2 s y U 0 p F Z D J s c 0 d W Q U F B Q U F B R G F v O X d T a T Z K T V F W V m U y M 2 J 3 b U R h b U h 0 S W p s N D F 0 c z M 3 e n R i b n h 4 a H V W a 0 p B Z 3 F U e F l 2 L 2 Z l Z S 9 X U G Y v e E R C U V V G T l o 3 d m N y b T B a O D h l T F Z 1 M l R I Y T d 2 Y 3 F 4 U l l z V 3 V S Z U 1 Q W G p 3 b 0 c 2 N z d U W n Q y N 1 p O T H B l c j J q a D J 1 M T N 2 d m Z l Z U Z p e F l v U H o 4 Z k V u U 3 B a Z G V x b 3 N 2 d n J n b D N 4 N D Z J T i 8 2 V H d F Q W R D W i t B d 2 Z M b m s 2 T E d 3 Q U F B Q U J B Z G R u R k Z r V 2 J x c z Z n d i s y O X p 6 U T R O a 3 J 6 e G c 0 e n F L c G Y r U H I 2 N n F H S E h 0 S U R E e n l n M U 5 S V U 9 a M U 9 2 Z n Z 1 d S 9 y W H Y v N m x o S V F F b l h I R 0 d R b 0 p D V k Z w Y W F t e X N y T D A w M D g v d V F Q M T A 0 U D N p S W d J U G Z u a 2 s x c T h l T E d 5 c 3 J L V W x a V 2 x C e D k 4 V U Z G U l V S b z Z k S 2 k 2 Z E 9 r a W 0 4 M m 1 F e W R P S 0 N V b F J W Y X I x W D N 0 a E F r V H R H R E J n a l o 5 N y 9 C T U J Q U U F n Q 3 A 4 b 3 J 1 c E 5 Q a 2 J v O H N B Q U F B Q U F M U k R 1 V 2 F y N G l K a j N Q d H Z K Z i t r S S 9 s R j J 2 Q 0 h 5 d z J z c X F x S W l B Z z k 5 Z F J U Z X Y z M T E 3 V m h 3 d 2 J a Y k R Z N W 5 V N 3 Q z Y n R Y Z S 9 m d X J m R 2 F z T E N 3 R 2 x 2 U n h N W E Z h Z V h L b F h y e H h S Z T F a Y 3 N X U 1 Z K d W J x N C s v L 3 p 6 R 3 N j S k R 3 L 1 h k Z G R k c D Z s V H A 4 c k x 5 N n Z s M 2 h R N k x B S j Z B R U F W U H R G Z D V U S 1 h H R j B H Q U F B Q U F L Q W R 5 a T Y y S 0 t a U 2 k 1 d F Z Y L y t n d 2 J G U k 9 y O V B E d 0 9 y c X M 3 Z j M x K z M z S E t M c n J 6 e V N u M y s r Z W R L U 2 t y U 2 t T T k h W R k J R S U p 2 T n B x Q 2 d J S F h y M W s z O S t 2 W F R x R k d q Z E 4 1 N T U 4 b l h 0 K 2 F v T k R J e V V v c 1 h M O W E x M T E 2 c n J W d T N h d W Z P b m N y S 3 l s S k J R W U V D Q W d J V U V S R 2 h 2 b j M 3 Y X Z U b z B i c m d n Z 3 N V S E J 6 Y 3 h 1 O F d u b 3 l B S G d C U W h Y L 0 N F S l c 4 T D l s U 1 U r U 2 Z N T l R v Y 2 d B Q U F B Q U E 3 W V R k N F Z S U n F j M 2 R n M z d i d 1 d Q Y W s 1 b X I 1 N m F O T j d p e T J r V k Z S Z W 5 L S z Y v V W x W Z G U y Z X l 4 N H V Q a k Z S O G Z y O S 8 v L 3 Z m T k h t d j U 4 d V h O S G d N Z E E 0 d k V B Z 0 N x O E s 1 W U t E Y U h o V 0 l C Q U F B Q U F M L 0 l M c k Z J a 2 5 z R y 9 a c m t m U W 9 O O E 5 k d k J o b T d N Q 3 p n e V F q b 0 F R Q l Y r U G J 1 S z B s e V p C U F F B d 0 F B Q U F C K 2 t W M W N I d E J I a D V R S D l C d j N I Z E p 2 R X V J V k h 1 a H Z a R m 1 B U j Z Q R k R R Q 2 d H d S t v R 0 p X b H B 4 b G R S c k 5 z M z c 3 Z H Z k M n Z Y e i 9 G e H N i V 2 V Y N U t T b 2 9 L Q 3 d z b F N i R 3 h z Z X J Y c j E r c j F 1 Y 3 B M Q m F M Q 2 d z T F Z W U l V K S 2 Z U c W Y 3 O S t 4 d G R F Z 0 F B Q U F D R F p C V 2 J K V W x k U T R L M T d l Q X h G V n B 0 b X N 6 c 2 V h Q l p D T 2 d C Q U 5 Y N H h I U 1 Z J e W Z i N k R L Y V p k b X l a Z T d 0 K 2 Z Q b j Y 0 b 3 J y c W p 6 L 0 Z k Z W V V V j c 5 K z Z W S k U y Y U 5 F b D M z M z E z c T l i b k N V c E t T a l J q e G d 4 W n J W W k p r c C t m b j k 1 O T k x M l p U Q 2 F E S 3 d N Q U F B Q m d o T 0 9 G S l p L a z d t R W 1 y Z H k y V z V M M G 1 3 U U N l c U E 1 Q 0 9 n Q k F O W D R E e H l x a 3 Z m W E d s M U d v O W p 0 Z H B X V m x k V j R y S 3 l z V E J h T H B j N 3 J u V T Z u Z T l 2 a G N G U T V Q e U F n U U 4 1 Q z I z T m Z B Q U F n Q U V s R V F W V G V 2 M 1 N G b X o 1 O X V 1 e D J l e k 1 y L 3 N X N G N l T z B j T 0 Z D O S 8 3 S E g z K 3 N s M T k r d W M 1 c k h u N z R Z V D M 4 O E 1 Q d V d m O E 4 5 Z F J U V H l r d U x r N T c 5 d X h w M F B s b m 5 u b W 0 r M X k 3 M 2 E 1 M z M z M V h n d 2 N Q c n Z l N m J 0 M j Z L U z R 1 c m x H M U F R Q U F B R 2 p m T W 9 0 T 0 J m U 2 h K b T F N U G F U T E J z W W J Y Q k h n K 1 F q b 0 F i U 0 t 0 V 3 Z Y N n B W W F h w R l V Q c F A 1 d l B Q T 2 E v Q z F p e G N 2 V m x K U 1 V y W F h 2 Y j I 5 R l J v Y X F 2 R H d j Q T B Z T U V E R G h 3 L 1 g r Z W V m M y t U W n Z M b T V 1 Z n J p a X k r V W x K U 2 t J M G V P S 0 Q 4 L 1 g y V m x a W X F N a k Z U U G 5 q M D F l d l J v W F h U U l J Z c U 9 q c T U z c k 1 t V E p 6 Y z R z S D M 5 O W R m V n M y Z l B K d F h j V m 5 4 a X V r c V N 5 Z z Z u d V h 2 U 3 Q z Y 3 J W c X p R U n g 5 O V Z P T 3 h W Y X R X Y W R X c V Z R M G V h L 1 B t e m R x O G V Y T 1 Z z U k 1 T R X R 6 N 1 Z x d T F S U U 4 2 b T g x V 1 p k O W l z U 2 c v U D c v T 2 F 5 c S t k S 2 l Z M 2 Q 1 U V R x Z F R t W m 1 a d X Z m Z W V 4 d G R w e V N 0 W H I y N l F l Z G R m d m 5 s d X Y z M j I 1 d D B E d 0 F B Q U F E d D A 3 S E N F c 1 d H Q n V 0 S W Z w R 0 8 1 Q m R w N 3 J s R G p T N E o 4 S G d F O U F B O G h 0 U H B W R U Z C Z 1 F v S 0 N w U 2 V u c T d O b X p m c m h S Z G U w S l F w V X p S c j F p d 0 Z C Z 1 k y Y U J 5 c j F h b z M z M 3 h U N j l l d n J 6 R m t 6 Y 3 J L V W x a V 2 x u Y n Q y c V h Y W G 5 0 T l Y x M T F s Y T Y v L 2 5 y N S t u Y W U v M l Q 2 U k p j S D l J N m N M S T h K N k F F Q U F B Q U F y U 3 V 6 c 0 V T e G 9 T W n R P M 2 h N a 2 5 S K 2 5 4 N E d W d 1 I 0 d n M 2 V E 5 n S H d T R m R m Z m J Y O C 9 Q d 2 t s Y m N k S 1 N v c T B 2 S G p 4 N V d h b W l x c j F h c V N r a E t 0 W G J 0 V z I 3 Z H Y x N U l s U z l T M 2 I 5 M W h j b D V l b n B Z c 1 d h T D k r L 2 U 3 W H d z T 0 R 0 Y l F v V U 1 W R X h N a n A 5 T 3 A z T n h j L 2 Z E R E Q 3 S l l M T E x a Y k h y c n J i Z V V t c H F x c F V 1 W D F q d G J Q e U l p U X B N b l Q 2 N 3 p u T E N 3 c 0 F h K 2 U r U D R K N V R Q Z 3 J B Z l B x a U F r V 0 1 N c n F a a F J v N G N x Y U N n S V B m K y t 2 W H I z Z H Z E a H c r d j k y Z m p p e S s r V U c 1 d X J p U 3 B k K y 9 l R 2 p G a W h Q d F l s e T V k c X B 3 N 1 p j c V V X d H Z w U 0 5 L S k V 5 Z j B 6 V G Z m d V B j S E R o e F k 1 K 0 t x Z F I w Y k 5 t e V l a c 3 l Z S V V u N j I 5 L y t w c H l j b k J y U H U v S E d H e l Z 1 M 0 x o Y X g 2 b F F z V m p 1 O D g 4 L 1 g r T n h w O U 9 w R H o 3 N F F J b U p p Z X J l d l h 1 T j U z e n p 6 V G Z h c 2 1 X T D d y b m 5 I d m U v b j Z l T G l J a W 9 0 e F l B Q U F B Q W 5 1 V k l m c k h P a W 8 3 U W 5 z d 2 N o U W I 0 Y T J q M y t w O D R C M U E z Q W 5 v Q T d k c k 1 t V E 1 W R W h K U z d Y V 0 h 3 N k d 0 V z d k c T l l c l Z T a z l Q M T V F a l I z V F h Y W G Z w N m F l Z l Z w O C t O U z l R V T F w Y X F r V 0 x G d W 5 n d 1 l P U 3 B O R F F V T T J l U F Z 1 V E p r M n F G a k t X b F p W c D A 2 W k 5 l d l h W V j F W Y 1 h L e G R 1 M 2 J w a 1 V j Z T B X T 1 B Q U 1 l 2 T D Y 5 Y T Y r M 1 N w W X R t e j U 3 Z G p I Z m N m b m h I e G N p M k w w W F N 0 V W F Y M G l B W F h Y U 1 J M c n J v S X Z k K z V Z Q i t 6 S m d 4 K 3 M x d m Z s U G 4 5 Z n Y y N 1 h N S D l B a 0 p D Z n J q S C 8 5 W T Y 3 b n o 1 c z J y Y z Z 3 Z E 8 z W l V D Z W p I a k J t a l d i T m 0 x W G x O Y l N J a k k z W E 9 P Z W R J V X A x U G l V U k d S a m F x N T N 2 R m x 3 T F B Q U E 9 N a W 9 1 T E p V b l h Y b n V 0 Z n Z 6 e F I z Z U x u O E d E Q i t 1 U 1 N 5 N 1 J o U m R l c U 5 E U V V L V 2 t w T 2 l m L y 9 5 b m t w T 1 R K V W 1 m Z i 8 2 N T V z K 2 Z y O W R m Z j E x S G p 4 N l Z W T j d 1 c W Z L W E c 4 M 2 h 5 T T Z T O W F 2 U E p S O G Z l Z m 4 0 U 3 I 2 K z h 2 T H h P Z l Z u c F g w Z l g z b j U r b G I 2 M D Z m U 3 Z v L 2 s 0 M 2 Z x e j B y b k J R U z B T S T B B Q U F D Z W F 2 d j I 3 Z T d 0 Z n Y z N n V T Z H k x Q 1 l s S m N X O S 9 s R n N i S 3 o 2 O W V 2 W H F 2 V z F C S m Z M c F p N b l R 5 b 3 p N M V A 5 K y 9 l d m R Y S k p T N m h v S l h u M D Z G R 2 R j O D Q 1 Z G Y 3 Z T Z N b l N j d k 4 x U 2 Y 4 e j l Q b i 9 q b X B v O X l p a n l 3 R T Z C Q U o 2 Q U I 3 S n g 4 Z E h F e V p N M F B u b m 4 2 L 2 5 u b n R P S D M z M G t V c E t T c l I 0 O F d L O T l O S k x D Z z B O c l h i T k N 5 K z g 0 Q T d u W T J K a T l N U V R U N m h Y c j E 0 M W p 1 L 3 I 2 N n N w V T Z a b z J M Q m h X c m h 3 b 1 U 2 Z V B L b W t w Q 1 N 0 V z d k T 1 Y x O T l k Y X U r d C 9 i Q 3 I z Y 2 Y y Z m J 0 T m J x T U Z 0 S F l I d l R 0 a W M x b V U z W j J 0 c V R 5 T D Z a Y T J 2 Y n Q y O T M 5 N 2 l k T 2 5 L Z 3 p 6 e n h U R X l k T z F C Z G Z m S 0 c 5 Z S 9 k c T c 5 N j l l d j c 1 N T l X a l J 3 K 2 x w N m U 3 c n h z N m R L a E d q U m 9 s U 2 R x N W M 2 Z j I 3 Z H N u c W Z 4 c G h S W U w 2 S E 5 P c V B o Z k R l d D U z e V J l M 3 Z J S 0 N w S l h V S k M 4 Z z R M b E Z X U 3 F 0 Q j F j Z F R z d 1 d O N U J R Y W R l R D V a M 2 N M Q j c y e X N 3 c V A 1 N 0 F R Q U F 0 R F B M b G k x e m I 4 K 2 Z Q M T l Y W E h G R m 5 l Z S 8 4 c 2 9 y M n J 1 M y 9 Q Z U R T W k 1 t N m U 2 N z c y N 1 Y r c G 9 q S n l k S G Q 5 O T l 0 N 0 t 5 c 3 R 4 U H Z q N y s r T 0 1 0 O W p t M U 1 w Z k x w Y n Z 2 d m x 1 c H F h b n V l e j M 1 N U p Q N j F h O S s x Z U w z T W x w V 3 N V V T J o M V B k U W t 6 Y W s 1 b X J o Z U 5 I R 1 Y w U z B D R V E w Q V B 3 Y V A 3 K y 9 y c n J y c n R r T n B 2 Z E x V c m V m U F B O Y X J P Z k 1 6 S X l 0 S E h q U m t u b D R m N n l a Y 3 R x R G V j c j Y 5 M j d 0 e F l 0 V 3 F S R m l 4 W k p r d G F z V 2 F N c F U 2 W T B 1 T i s 5 S i 9 O U E d L c l M 1 R z g 5 Y X F I W T J w a E 1 w b n I v T n l z b 0 t L a X p i W T F S d n Y 3 N m E z M z k 5 Z G Y x b n J k e T V V c T k 4 T U l M Z F o 1 e j k 5 M T N W M 2 5 L b 0 N a R G h n e F J T R W l J Z X Z i c 3 F U V n I x c 2 h p c 2 F p c 3 J L e E t P R D k 4 K 0 h E Z G R 0 d H R p b y t Q Y j l p Y m F L O W N U c m 5 N S l h L W l M r U n M 1 b E J l Z 1 V H b n d 2 N 2 c 4 b E E v S k Z R K z R a S H l q b 2 l V Z D F p R X Z D T W k 1 U k 1 l S W U 5 V H J 4 S H F B d 0 N B d G 1 h M z I y d j l 2 R n R X V m l h T H h W T G 4 5 V T d u T D U r W U h B N U h s Z k 1 E Q W d M a z d l M 3 Q z c D g r Z l h x T j Y z M D E x Y m h 4 N D d S d z R V T D N 2 d F Z x b G N 2 b H F 2 V j h r O G t r b D h 0 V j V m M 3 U y c l Z M Q 1 F r S j l k N n I 4 b n R 4 d V Z 4 V j N u Z H R C Z z R j c U p T V U Z Q Z i t K N T k 4 b 3 F G R D Y x N D g x Z H Z i M i t O b T J S L 0 9 L M y t D d 2 5 u c T c v N D g r c z h E T F l L Q U h v R E g 4 L 0 x 5 M G 0 y M z N h W n Z 2 L z F X V n F 0 V k g z e n d n V 2 J O b X F Y d z h I R D N P Z X Z Y c j N k L 2 d K c z Z k V 3 F k U G I 5 U E 4 y T E V D S T B h T l V w S l N V a 3 F L a X J T N X M y Y k 5 X W E t s Q l o v S C s y T i 8 4 Q W h r a V R i d m o w Z U g 5 Q m Z k O T E x O W J h N F d i U m 9 r V k p U V T l 1 b 2 9 w W m 5 0 O X Z y L 1 N X b 3 Z p O G d D Z 2 9 L T k d Q R 0 R I Z X J u d 2 9 E Q m d 4 U W 5 6 N T k 5 T 1 d Y W D Z x a 3 B F V G Z m L y s 5 Y n I 3 N V p n M F l N R U I v K 3 R P Z m 1 s M T d S K 0 N 5 V 3 V T e V d x U z h r M n J J Y 3 c 1 Z U F R S G x Z W D E 0 c E x 6 R E k r U V Q 4 Y 3 U y Z D N o a y t Y N U V w T H p E d 2 l V Z l B x N E J B S U R t V z d G a W h U N z Y 2 S 0 1 h a n p Y M m l k T 0 t s b 2 l W e D Y 0 Y 2 Z s d X Q x a F l O N k c w M l c 1 W D l t V E 5 u c X F p b 3 F G R m p y R j I 3 V m 1 2 W H J x M z N 2 S 2 V l Z W t y R G h 3 K 1 h K T D M 5 O X R 0 N j V a V l h H b l V m c W Z y Z l Q w M F d M V n F r U 3 k 2 N X B O R m p H e W 5 s Z V B s N l d N Y 0 x T e V N 4 U U N 6 U V V 2 a U 5 E M E N I R U J r W n F m S G p 4 M n Z U c G s x e U 9 C e j Y 3 c n Z 2 c W 5 6 W X F k d 1 B 2 T D V I T j J z e W F k S W t K U 1 V s U 1 p L U 2 s 1 T T d S V U R 2 M j d 0 d m V S L z Y x Q l F G V D d 6 Y z Z I S 2 F w Y V Z h M 0 d 6 Y 3 V G R j V l W G 4 x b m 5 m a 3 l K R X E r O T k v L z M y R H h q L 2 5 u S F B V d j M 5 L 2 R l L 2 V Y V 1 B I a n B W V V B q d X A 4 c z l 2 W W 1 L a W Z I e D h X b V d 4 N G Z E d 2 N Q W H I x M C s 1 d W J u c T E 2 K 2 Z 1 N j k v U l Q v U y t m U G 5 h L 1 B t e m Z y Z 2 d 3 O T A 2 T k F o S F R o d 1 F E R X h N U z F l U j J m Z 0 t p M l Z J e X R U a n F 6 T W V z L z E 3 a E l 0 b j Y 3 Z D V O d T F 1 M 3 k 2 e H J y L z h l M G F L N i t R N n U y O E F B Q U F n T m F 3 T 3 l O Y l h Z S U Q 5 Y 1 B 4 Y k E y T 3 B m O D g w R k l J N k F G M E d D T k d q T k N t V F p z a 1 N i d D M 3 M 1 l I O U x t N X V j c k 1 M Q S 9 C Z X Z U b 2 9 l N 2 R 1 e m Q 2 N 0 N G R G h y a T N L L 2 9 1 Z G d h b V N a Z X J h U F V y S H Q v b U p p S W l v c 2 J G a G l 2 T H l z c X F O a l B u Z E J z M m J G Q m F X b H F q N z c 5 c j F 5 N 3 Q y c l d y M 3 Z O T U p w U D Y 5 K y t 2 e E 1 S R U p T W W 1 T c E l z R m 9 z d X Y v e V h M M G p 1 d S s 4 K 0 J R V l Z i N D l 5 O D g w M 2 E v e j Q 4 Z F Z l d i t X V 1 c 5 e U x 3 T m J u c z g 4 K 1 U w a E l p Q z Y 5 O U Z M M T d O b F R E b 2 R E b j M 3 N m F i W H p M c n J v S W 4 z L y 9 m Z k t 6 T X p V e G 8 w Y m x a T 1 Q w N k R 4 M F R U T 2 t 6 b H l u c 3 l S d l l Z M U l i e U N n c 3 N E K z I 3 Z D V S d l R U V D d k V G 9 Y N E 1 i S H l p W X F X S 2 o x c U R n Q U F P c m V S S T B k V y t S e T V m d j E 2 O S 9 i d z R j U F Z 0 M i 9 k b i 9 j c l d v c E s 1 Y T F B S y 9 k e j c 5 S 2 x T N V Z 6 c D B 5 W l V 1 Z l R t e W R P b k t n e U N X W G d 3 S U Y x U H V W Y z E 3 R 2 9 x S 2 d x V D A 5 W H N G Z 3 N P b j c 4 d U N U V i t k N U 9 i K 2 R Z R z V Q S n B E U E 9 P S 1 B l O H h v c U l p S 2 l 4 Y 1 p x S z h r W l d S b 2 I z M T B m L 2 5 o U W M 4 K 3 R 1 N F V Q Z 0 l Z a m 9 B Z l F Z Z l R z M m R P O V h i b E Z S O F d I T X F u d U Q y W j F p W X F L V W 5 C d 3 N N e G 1 z L 0 x 6 O C t W M E 9 x d j B X R 3 d M e n N J Q z V k d 3 p 0 N 3 l O U m h 2 T H Z Y O U J x O S 9 E d k 9 F Z E J V L z l Y Y X V N U F d 2 V 3 J I c W Z u T G p 6 e m p 2 Y n p a Y 3 Z E e n p 3 Z 0 V w S 1 N q U n U z R G h O b k R p e F F k Z U V o S V R V T 0 p 1 O U 1 Y M H Q 2 M 3 N N d H l h d n Y v N T Z v N j l C e T N G W n p D b z d u S 2 F 5 d z J r c V B m M m d q N D k 4 b 3 J y S 3 A 5 c 3 Z N K z d M W j k r W G g v a G V B U U Z H b E F 3 Q V F J Z G x 0 c G V w d E 1 3 a G E x b V p T d T J P V T l z T 2 x a Y V Z 5 Z V p 3 e X U 1 d 3 l 1 R j B x c 3 p w V X B u e j l H M 1 h x Z j J x c j V X Z G V x M G x W R H d k V 2 F G e V F E O W 1 6 S m g 2 V z B M d T I 3 Z l A v W H R X U W t K Q 3 R Y V y 9 L c H M z Y j E 2 Z F k r M 1 l z Y U 5 L U U Q 5 b X p C a k 5 t a l d y e m 1 0 c T g 3 d m Y v V T d U c D A r d j h w c k 5 a d E 9 j T 1 h Q Y y s 3 L y s 5 Y T k x N V p W W F N w S 0 9 I V H V t V m F 0 V z Z k W m J i M V g z N 3 Q y V m 1 a b X A 2 N i s v d n Q 3 N 0 p D U W t h U G 5 5 N W U 3 O U Z T d F c 2 T 2 p S b z V L a 3 E 2 N j Z T c U 5 I a j Y 1 M n p l c l Z x O T F Q M D Q 0 Z l A x N l h Y W F p a N D k 5 Z 0 8 y R 3 h s M m x m M W t r T j Z 4 R X R p Z j d 6 U U V z a W 9 B Z l F Z V l N l T l Z G U V V P R G V M a X d z Z E c 4 M 3 B 5 M k l 5 V 1 N T M l d 5 V 3 k r V l N T V W 1 K U W t P c n Q 1 W k l T M H Z U c F p k Z V d 1 c 1 k x M X h 6 V F p V U G l v M 2 h I U m F 1 a 0 9 u W H l t a z J O K 2 4 2 c G 5 E a 1 p N b T Z i W X U 4 U X N Q a z V k Z D Z Z W j R q T j F z Q k l 4 T 2 J m U D M y N 2 R 2 M T E 3 L y t 0 Z G J q c T F h d H F y Z D N a R 2 5 w T C 9 I b U o 1 O T h v c z g v L z l 5 O U h 4 W V d w d F d y V n p l N X Z z Y m F z M m V Q a W 9 x S z F L O W Z 2 M n J I U H Z u a 0 V 3 V U V C R 2 p T c E V r d G N x L 0 F 3 T U E 2 R j l D M T J X e n V o Y k Y 4 Z k h 6 a z U r Z F g 1 M 2 k r d m 5 5 M G F E Y 2 N E a m 1 5 a n N 1 U m R i e k d 3 e j d S W G V V Y k Z 5 L 2 Z 1 R D d 5 a S t z a j M 3 Z y s 4 d W t h M j h a R k F n Q m d u Q U t y V F F X V 1 V o V l l T N V Z 2 S 1 Z X Q j F h W j h T N m t L c m F V c X R O c V V W K 2 x Z a W M w d W k 3 M 3 N W T 0 R 1 a 1 B W V U d G O W E 1 b E N 4 c m V W N n J S d W x w V n B D R 3 F I a V N 3 T 2 4 w N m 1 2 d i 8 3 Y S 9 m c W t T W l A w M m 1 1 d l N a T C s 4 W T k v N k t 5 e n p s S j h m T H p 1 d m Z k Z V p X U m t L R G s 1 V 2 Z Q b X p h d n l K R U I 5 V n E 5 Z X J m M z c 5 M H N x Y j J O W l V s T G V p N z J 3 c 0 Z E L y t j O S 9 x c D M v M D A 4 L 3 V l d k x 5 c 3 J T a m g w N 0 p F b k J 3 Y 0 Z h d E d o U k U 5 N n R j Y j V N e T V E T E p a b H R a U W 9 O O E 5 k d k V 2 b 1 l Y U k x R W W Z C Y k 5 J Q U 9 v M 0 o 3 a 2 9 C S 0 0 w T X J M M D d V b U 5 u R X A 2 c z h Z N z Y r a 0 x L M U J F K 2 E y c W I z S y 9 q S H M v S 0 9 p b E h N M H k r M z Z u M U 8 z R E J W U H I x N k 4 v b D Z o O E 1 o c T l W Y T Y v R 3 l z c k o 2 R j B p d H p P b D B W a G 1 2 N G 4 v d k Z T d F d 1 T V B x d W 5 6 M z N Y Z D Y r T 0 d I M 2 Z 1 e l p z M 1 N O Z G R j V S s 5 M U R m b T V X c m x 5 c G J 5 O X Z W c 3 N v S C 9 6 e l R k c l B Y Y j Q 4 R 0 h O b n o 5 Z n B h V 2 x N c G x N Z X U 2 N T U x c j B z V j R Z e T V H V E p V Z E 9 s a 3 F U d j N X L z V o V V l K T i s 0 Z U h k Z z d 4 d l h S M z V u e E V z R y 9 U Y 1 B B S U R H c 0 5 q T G R M e X d S Q 2 V L e m N v c 0 x G R m 1 r V m 5 a e F p a V H I 1 W G 9 w U G 1 Y d 0 w z U V d u Z H J 3 O D d H W k R M V k 9 X b E R L c D h F M V p q U D F L M X A 4 d V R K c 2 x n c z J y W n R t O T U 1 N X g z W m J E Y m R j T U 1 O V 3 J a c 2 1 m d W N 4 e D k v W E 9 l Z m Y 3 N j J i Z H V t c z g 0 N l N 4 Y U x S U X N X T E Z C R 1 J v Y W s 4 Z 2 s 2 R l U 5 S i 8 v Y T N 2 M 1 g v d m h j Z E h W M 3 J m V k 5 U V T Z 2 T S 9 L O X c 0 T U F C S F R o d 2 9 N N m F N e k l 5 M 1 B l d W F i S l h l N 2 M r N V l B a W d 3 S z A 5 Y 0 J S R m 9 j R l d o Z 0 J Q W U F P b y 9 L c y t j c j k v Q 3 A v K 0 N r c U t t c n k r Q l Y 5 d l A z O C 9 H c j k 4 Q m 9 a R 2 F t c F U y c 1 A w U W N Q S H R 6 a y s 3 Y z F s N 2 x F M W 0 x Y k Z Q e n I 5 c j h n Y m t 4 T W p D N j g 4 T U l x c j Z X b X B p b 3 J L O H U 5 b j V p W V d P d i 9 i b 2 N Q S D l h a F E 0 Z m M r O E 9 I R D Y v e U 0 y U X l t U 1 J W L 2 V L b k x 2 N y s v b F g y L 2 Z 6 O G F 1 d 2 I z N U p X c m x 5 c E Y x N T R v Z H J y Z F g x e D h j U V R U K 2 p M T D c r c z l i a m R i c G Z E N F p C V T N z T 3 p y c 2 V Z S z d 2 d n Z 2 c z B a c 3 l Z Q n A y T D l z V m x 0 Y 2 k r U D F Y M i 9 h b S 9 2 T 2 p s T F o v d V B k e W h 2 V j l j S C 9 u M j d p U H Y 4 R W p q Q 2 d V Q W R E c U h U a F l x b z d D N F B H d 3 Z N a X V 6 c U R 5 R X p 5 N n g 2 S G h o c 1 U 0 V W 1 W V l U 2 d m t 6 M l k x e T N Y W F g x Z H Z p W n R H a V J V c E 5 U Y T N 6 b k x Z e V o 4 N G N 2 Z i 8 r K 3 p w N T h x U W s 2 Z j M z M z F l Z l B 0 V m 5 k T j k 1 N T U w Y U 9 Y S 2 s r d l R w b z B j Z m Z W V F o y Z G x W a m p r Y 0 R p M V l z R U R u b l h l Z S 9 2 e m 5 Q e m R y U W x k S F p u Y z R 0 V E g x b 0 F i S F J 1 b W I 5 R X p k T 2 5 h W T B T V U J I U W 9 C U F l B T 2 8 r S l J R M G x W W n Z s V 1 h y Q 2 9 j Z 2 p i R 0 h s N W V l N 0 h G M k 5 q Y T I 4 Q k V S a 1 o y Z V R l a W U y T k x U V k Z r d V N m T U t T Z U 0 0 M l h r S k N n S l V 1 V 1 N D c W Z D Z l B 5 e X k 5 W E N l Z G 5 6 N T Z 0 b V R O b l N w T H V 2 d n R 1 O X d m N U t W T 2 1 h U H I w N l R L Y n p W c T R j S 0 Y r K 3 V r b l N l V 0 I v Y l J w M D N U Z W V l Z T E 4 V H V w M 3 c w M z N G R H R D d 0 N w U E V 5 d i 9 M U k l R O W h z d G p v R C 9 N c E 9 m N n F n T G h X a F B q b 0 l s M U 9 P W T B m b E 9 I W l U y d k h M R n p y Z V l l S H l Q U 0 5 l d n I z N y 9 q T G p 2 a 2 N 2 R n F Z R k F E U m F n Z F d t b y 9 s R k 9 w S m Z y S 0 1 G U l R x Y V g 2 d 2 o r V V U 2 V 2 x D c 2 p Q e G l a U m F Y e U 9 V e X V z c U 9 y Y V Z h M 0 d 6 Y 3 V G R j V l W G 4 x b m 5 m a 3 l K R X E r e F Y 5 M n V 0 e n p q b m 5 x S C 8 v L 3 Z y M 3 Y v K 3 Q 1 N T k v M 3 Y z N j l P b l R O W D c 4 Z U Q z O T l O T l Z 6 Z z h L Q 3 R M S m t 5 Z j E z S F B Q d V o r R T l m W D E x W U l G Q 3 h R W k d h b D c 3 N z F Y V X Z s Y V R D Y V R T Z l B u e j Y v e i 9 n O D k 5 S k J j c D M 0 W W I 3 L z l k d j M 4 O D g r U 3 l z U C t t c D V 3 W G I 1 O H V i W n U z U 3 F w d k Z m K 0 g v N 3 d C M G 5 O Z T d M Y k N L d S t U b E d S e m E 1 d j B q T j E y Y 0 I 0 W n R B R E x Z e U F I a 0 N I O G U y M 3 Y 3 U n B H R F Z x b E h z N 0 x p N U 9 J U 0 V o S 2 k 0 d V Z u c D Z 1 b k p 6 Y 3 h V V k Z k V 2 9 z V k 5 T V X R 6 Y l E 0 Z D J q d F h x Y m F s N 0 p F b i t D W j d 4 Z n A x T 3 A 3 W n U z Y W 8 z M 2 5 q R C 9 l a W 9 W T D V n M D d S c D A y U 3 h s Q y t 1 b T V H U j R l N E R t W n V i S z R 2 R k l p O H Z M e j N 3 d 0 F O Y X Z I a X g w d F B U b F o r Z n I y W E x s a W t 4 T V Z F M z N Y U l R q Y k 5 4 a k h M V l Z W Z T F 5 b X o 4 d U x n N F R a Z 3 d R V k w 1 M z F I R m d y R 2 h v Y U h 1 Q m J Y c 2 R y c z J i T m l n N H V K a U p T W W 1 L a U V o U V Z K N U l G O V h x e H g w V E 0 3 Q 0 F 0 b j J m a S 9 i M 2 t x L 1 V Q d j V 5 L y 9 N Q W Z J Y k 1 G a i t B d 2 Z M L z Z 5 Q m t s L z F M N V F B Q U o y T H R j e W h B e m 4 1 T 3 B C Y m 9 F T W 5 D M 1 U 0 c j d C S 0 F O O F J l c m g 3 d W 9 p S U N J V 0 V o T l I 1 V G x a V 1 Z w V z J v a l h a c 0 d H R D B 0 T F N H b j M v W G J 0 M m F k Z X V Y Z l d l W n p L W k Z C W V d W d V h K M G Z I a n g y d n U z T G x W M X B T U 3 B N O C s r M H h Q U F B H R S s 3 T y 9 W T D Y y M U 5 L b F N 6 V n N X U G t N O E 1 z d X U w e W J O b T J T V k Q 0 T F B 6 b z Z 1 c z d X b E 4 2 M V R F V D Q 5 d H R 2 b F o r Z l g r M z E 5 U F I w O T d h W G w 1 Z D h m S H p x Z l k v d H p Z b 3 Z k K 3 V S e l R z V T R P d W p B Q j h m U F R h N S 9 V M W l B a n d k Q V Q y Q U R 1 S G d 3 W U 5 L U 2 t x U 1 Z O N H p j T k N n U W U 1 a j N 0 N 2 V P d n Z z c z k y d F B E N z g 4 R V A 5 L 3 Z l L 2 I 5 V D R G U i 9 h c F B K W k c 1 M k J Q V D F O d m 1 m R X l 5 d l l a S F F w O V V w S 1 N 0 S 0 t G U 3 Q w L 0 h q M X h U R F h y V n V u Z G V 2 V z F Y a m R P K y s 4 b z N m Z W V h Z l d j Y i 8 1 N W h 0 O S s r M j N H a j E 2 d E p Z c 1 d W S n Z Y M D R q M 1 h 6 e n p S b y 9 m b n l k N T l U V j Y 3 S l h y M T Z h T l d 1 V z d I Y T c 3 c n p 6 V H Z m c m M r Y k 0 w Z V R K a 3 l W S k 8 z Z n V k Q y t X d T N m d l h 0 M T g 4 O D N x M 2 J 1 M 2 J E W m J x d 1 Q w U H R I Z F p K c H l s V n d P a D F S V 0 p w Z W p y U H p Q c 2 p M S l V m R 2 4 0 N 1 Q 5 e W 4 4 N k p J Z j k x S i t W W G o v d G x 6 Z T B J T H R O d H R R V T J W S l R W S E x x S m I 5 K y 9 l V S 9 j S W o 4 K 2 c r U y 8 4 R E I 4 Z 2 9 L T n J S R U F F R H J z R G 1 j U 3 N z d E Q r S F R j Z 3 Q w S U x k Q U I w O X R I e X N z c V g 4 Q U d H c l d y R m 0 2 N G 9 v c j Z q e m 5 6 a n Z 2 M U 4 2 O W U 5 d W 9 v d H J G e H N i c X N j Y 2 U w N 0 p s e X p S c T F D a j k 1 U z k v a 2 J l M 2 Q 3 W C s r Q j k 5 O U Z H V i 9 Y U F B Q V m Q z M 0 h H S E 1 q S X l O S C 8 r Z k U y Y U 5 F b S 8 v L z N 2 Z G Z 6 N G N l M 2 V 2 V n V T O V B M T E w 2 d G J 0 M j Y 2 N k t L T E p E V j h Q Y k 9 2 d n Z w S 1 g z M z F W V X U 5 e F F i c m N 2 K 0 x h d T I 1 K 0 M 2 N T V D V n B Z S F N F L 2 4 z V F Z J V U h N d m t D Y U d r R T l B Q T h u c z F t M D F O U F B l W G V 2 L z c 2 N i t Y c l c v V S 9 i O U 9 u V D N j S D l P d l d y Z E 9 s b D E 2 c U h q M G E 5 b G h l V W x L U 0 8 v e V B q W T N W M k x G a l c 2 a n k 5 c z I r Y j Y 4 Q 3 o 1 O W d k Q m t O M H F 0 W H J 5 c H J F T V R F e E d q R 2 p C b D Y 3 c m 5 u R 2 o z V z J M R m p G U j h m c n p W c j F z a m x j c 2 5 s Y 2 l r a U l x S l I 0 W H p G Z W d V V l d 2 S V J W c X Z W c W h N b l R s U z d S M G h J a U d K a V l w b z k 5 d k x s e T k z d G 9 t S m p Z e F V Y R j Z m a z V H U 1 p 6 V 1 p a T E J i R n h j V X B Q V D F k e G N Y R l d y e D R z W j U 5 O W x t R m g 0 Y z M 2 N z Y x O F l u c H F w Q 3 J y M i t W c 1 N Y S l Z X c V Z 5 M k t X e T J 5 V z A y S 1 d 5 M n F S e T F 4 U 3 Z u M 3 F I N m Y 1 M U o 4 M X Z P W T Z k U T N x W m o r d 1 g v W U Q r N l g v d k N k N W V j b T N W K y 9 5 M m Z V R E J z d H Y 0 Q k I 1 a D d Y T 3 p 3 O E F v T 1 h a S E 0 3 e T B Q M 2 t M e U Y 4 M n F s L 0 1 n c U s 2 e D h B a H R t K 2 Z i d i s r d G U v M W 5 w O D F h c F Z l d V d W V i t v Y 2 8 v S U 0 5 V T g r K 1 V T Z m Y v N j V l e j h z T E 1 3 O W t h T X Q v T 3 B Y d j l J V F R 6 e W h v c U l p c l Z t e l J y d D M 3 N j c x e T R O d T N i c H B 6 c H c 1 N 3 R C O X g 0 N G Q y c j k v d i 9 i d j M 2 K z F h O W Z x K 2 V l Z j E 5 e T V j O T F 0 T U x k d D I r W S t 0 M 0 x v M 3 g 1 b n Y v Z U 9 E R k 8 r d V d G d E t K d k d K W X Z k S V p 2 R H F i M l p 1 V n I x O V E 5 Y U 9 I N V U v W m N C Y U J R Q 2 V n Q W V y Y V N r U k k 4 K y t x Z z d V Q n d 5 W k l n b V R w e F k 3 Y n d o U T R a b z F L a F J T a 3 B L a 3 R W c T F i S m x 5 L 1 Q 0 N D Q 4 c k 1 y T H V S U T d U M H R M M C t P T 1 B 1 L 2 R 2 d l B I R 1 d o O X I 3 R W d j M m V Y O T I v M T Z 0 N S 9 X T G 5 X S m p Z M 1 Y v U G 5 6 O W V T V F Q r c X l 5 e T d U T G J m Y 2 9 y S 3 l z a X F Q c z F a W X Y z N j l 1 O T N O a 0 N G R D N J K z N W b 2 l Q a j l m N D h l T T F h d F F v U G Z 2 c 3 N 5 b 3 V M d G E 4 Z W Z O c X Z L L 1 Z h c F c z d D N l V m 5 2 Q W x K U 1 g 2 e j M v K 1 U r V z g 0 T 0 N H e n h q T 3 l j b H g 5 O G Y 4 N m F l Z j l O S k x M M V U 1 L 3 J 2 Z i 9 V N l N k T l p a W n p W N H p J Y m F z V 0 5 I b F p r L 2 1 a b V p X c k J n U W E z b l o y Z G 5 h L 0 h p e F h y a W l T Z G F 2 S m E y N E J V U U t L K 0 F R Q 2 1 p a T V y e j Y 1 Y k x Y R k k x e k M 4 d W x M T W d Y O D Z D Z k R r S z h 0 e m J 6 b 0 o 4 T 1 F 2 e k 8 z Z W 8 3 M 0 t w N 0 1 n a G x S M D V K U F B t O G 4 5 U G Z I c j B r d i t B d 2 Z J L 2 M 2 R D h C Z z Z X V D B 3 M 2 c 0 c 0 V B R W h T V W F s Z F B 4 e l A x Z y 9 I Y 3 Z U R H N S e D l m e n h i U D J m b n k w a 3 p l S S 9 r Y 0 R q c V h F K 2 9 y S 3 l z M m d 6 M H V w e S t Q c E d m b j U 4 a 2 F j V 0 t G Z T d Q c 2 5 Y N T d y d n Y 5 U E R E R D d 2 M 1 o 4 M m F W V 2 R y b W N y M z J i Q m h n O T U 1 N T U w c W E w N 1 Z w R X V Y T H Z y R E g v N m d T e T Y 1 c E V x N H Z t U E h E d m Q y U W t L Q 0 l p S W l k T j k 5 O T J u W n N t V 2 F P M 2 R 1 b G Q 4 b k s 4 K 2 d Q M z B T M k 5 O U F A 5 M m c 5 M X J i O V M x a D E x M H p X M 3 p N b W t 6 N C s 3 O T B P S z l B a j I 5 S l V x L 3 d V T T B j T W F C T j d n d D B G Z 1 Q w Q U R 5 U z N X N 1 h s a T F i O U 0 5 L y 9 s T 1 p t W m 1 T c E I 0 O W V 1 a k J C e C t z Z F d i R G 9 r V 0 w z R E 1 q R G g 0 O H F O d H V 1 M D N 6 N X M z V G V l Z W R W M j J H c z k x d T E 3 L y 8 v V y s 5 O G N Z Y k 1 w d k 5 r c V J M T D c x V U Y x O T h j Z X U r c 1 h i Q 2 t Y T k N r d V F i N X h r Q n Z T V D k r d G U v M W x s b m 5 h V z R 1 R G o z Y X p m Y 2 N F T z E 4 e j c r K 0 d O M 1 F E O T A 2 T k F h e j N F N E h C b z B h S k Q r L 3 Z l L 0 t 5 c 3 J T e V p U e l c x K z F x M W J w e m Z l Z U V N K 1 B q N E t E Z z V X V U Z D U T h 2 T H l x a T N X V 2 5 u U j R 2 b z g 5 O X h 6 N 2 d X S m Y v e n h S L z M 0 N D Q 4 M W 5 u Z j Z R c k g v L 0 9 j L 3 R X S E R o b n J I S H o 5 K 3 Z H Y k 1 t R k h q c 1 F z d X V F Q 3 J W N i t 1 Y 1 R G b F g x O W Z C U V F F S 0 R B d 1 V B R U J B U 2 9 v S 0 Z C S l N Z b W N U c W R P b k R o U j V W e F B X L 1 N x d W J 5 Q 1 R m S U t O c 2 0 3 b 1 V 0 Y m x K W E p r W G R T e n N K O E 9 T c 0 Y r T z R 3 d n p C Z n p 2 e k 9 F K 1 k 3 a m g y V j V k a F J X V D c 3 V 0 p M a z N T V m E v Z 0 1 H b F l m M k F 3 Z k x w M G Z E L y 8 w Q k F E U k 5 2 c V Z V d T Q r V m g v S G Z I O H Z X R D h k e m x K W m J V U C t G O E J n e E 1 U R z Y 4 T U l M c T d 5 V 2 1 w c G F K Z V J P V E V 5 c z l h b l J 3 N G N Q V i 9 t T U 9 I e j R j R V Z F U k x q M 0 t 6 N H Z C d 1 F F T k t p Z T B 6 L 0 w r d m 4 1 T l h p Z H B h R k R o M n J s e X B Y M W 5 w Z W Z u N i s x Y T l m c T N Y Z m Z k Y j l X V U Z C U X B W Z j g 2 T k d q S l V u R G h n M 1 R X M i s 5 V m U z O V Y v d 3 V L S l V 2 T 1 B 2 d H Q 5 L 1 c y a j Z 6 S V h 4 O W Z m W F l Z N D g x K 1 h x a l B E U H R R b z M v K 3 p y R m R R b l R m W n U y N n p l R C t 0 R H F C b W h C Q l B R Q V d 0 M W 5 u M z J t Q X d j T z F I b z h L Q 2 h J V j E 5 O W R Z M 0 g x c T V k N i 8 3 d 1 Z s W l d w c U t p S W 1 W a 1 p P a k h I M y t z O G 9 q b D h P S E R 0 V 1 R K R W 9 X R m h k V j Z u N G l J Q 0 Q z N T V K T m F 2 S G l 4 c 3 J L e W x K V 1 Z w U W N m Z k Z C U l V W R W F P b l N v d W 5 U c E l w d k 5 w a E 1 u V G l n b E p h W E t q S k F K R X l i V U 9 a T z R v N m x Z S U 5 h d m Q x K 0 R L M m 1 j c F V 1 W D F 0 a U h 2 a l p y M X F 6 U m 1 q V n I 2 a n p u b G x 0 d X F m W G 5 j O G l R S V p M S 0 E v M m l v a U l W R l J W V k 9 5 Y 2 l J c U x h T F A y N l J F Z E h O K 2 k 4 M D J m Z 1 p H Z G 5 L e n M 3 d T k 3 c k t t c X V p Y m U z d D V Z d F c 2 Y j g v S H l G a E l R b 0 9 E a F l 3 Y 0 h C Q 2 d 3 T X J Q T E Z W M 3 A 2 d X Y 3 e G o z O G 9 P V G x a d z R j U H I v W T R k R j M v S G t L U 3 I 2 O T h Z c n J L S j Z a c n Z h Z T Z y Q l k 1 V G h 5 W E l 5 d F R a V m 1 a N 2 0 x S F Z x W W N 1 V G 1 T c S t H e n R q e U Y 4 M l N P c k Y 5 L 0 l l d l h Y M G l T d k N P N k t P R H N j e F F 3 W X J R Q 0 J n M l h U c z N R Q X d B M F R X b V p R N 3 V Q W l N 2 N W F K W j J I c z F T O H R F V E 9 w e F g v V E 1 N T 3 B h R W h B U X R X Y k p F V W 5 t c m 1 w Z G Z m c m x L T 0 Q 5 N z l t e k 5 u R m s r R y 9 2 d X U r O T J 0 M 3 V a T W 1 X S 3 B r K 2 Z M c l B a c k l V T E Y r c W 5 u M z Z T V k I 3 W V Q 1 c z J U Z W V k M S 9 Z T G h 2 Y n Q y M W N q U j Q 3 V X p w M D d G U k l T b 2 9 T R U J K M T k 5 d G t h T 1 h L a z N u L y 9 m Z m Y 2 W V U 2 b l U w Z V B I c T E x b k 5 E U V V J M G J O O D Y 5 W D l P W E U 1 W C 9 q a 3 d t a z N K e W N o c T B t R z F 0 L 0 R 6 M G M 4 e X c 3 d E g 2 V l k 4 W W h R V U c 2 S X V U a F h y e H F 4 K z B h Q U t 0 Y m 9 D V 1 F r Q V B v T l Z 0 M 2 J x M X p 1 T V J F U k c x Q n F C d n Y v M T J u Z G R H U l V Y c G 1 t d X U w Z F N w V X h 2 V W V p W X V M a z R y V j Y 3 V W l 5 K y t x Q z F i d G t p U 2 N u T n p x L 1 J Q c k N 3 O F B G e l h Y W G V k c G s 2 Z D J x b G 1 C V H R 5 c 3 V R V k Z P d 1 J D O F F h Y W V E Q W d m T H g 4 W k h E N G F q e H V L K 3 Z y K z Y 2 N j Y 1 R 2 Z S Q 3 Z I T k Q 3 K 2 Z t c G U v Z n U 2 d F d y b D J K a l k 5 V 2 p S d z k x N z k 1 Z D N i d D N W M n h z Y k l N Z U E y N n N u a j E 3 c W 1 m U G 5 u V 2 V F e E 1 U b z Z T a 0 p E a 2 N E b j M 0 N F l k V m p n V U Z C Y W x 2 W D g v N l l x Y z k 4 d 2 9 N a 2 0 v d n Z 2 T H Q z V m Z W N X F N N U h I T G t a T W 1 S Z F Z 4 b E p 6 T G x 5 T T Z V N D h T c D h E N D d z O E 1 z a H V 2 T V B 5 b k x a e C t Y e j d E M z k x Z k F r T E 1 W T U d L M E F z O G V M Y T l R d m d 3 Q 2 d M c T R Y T k p Q M l N l M T B 4 M 0 d a K 2 5 I R T d s e U 9 H b F Q w e G s 1 b l U 1 d D N i c F Z i N 3 p 4 a G p J e U 1 0 e X Z Y M 1 h W V l p v M m J a c j d L Z E 9 N a k F 4 M 3 E 4 a m M z R n h a T E J a N W V Y b n B n U W N l M E 9 M R m k 1 V 2 V u c T c 4 L 0 h 3 d F c 3 W k 1 p W W 1 K d X V t b W 0 5 U 2 5 U O X M r Z V h 2 b m 5 Y Z X F y S 3 h N U F h 2 M n J Q S j c y d H k 1 Y z F W V V Z L U 3 Z 2 d n F x M X Z Z e j N 0 N 2 V H a k J n Z 0 c 2 N T V S W W x K e W Z y d i 8 v O X I 2 V H l B U D Z l Z S s 2 c G N t N 2 x n R D R 5 T W x L K 3 Z y N E t E Q X l V e l d h c k 1 u N W Q 2 M V d W b H B i S z F R R m F R M D B a M 0 Z m T F A v M U 8 1 O F I x M D V w Z F B 4 S F F B e T J J Z 0 I 2 Q X g v R H g 4 V k Z Z V 0 p p N m R P b W l R W U 1 H Y W N T S U V V c E 1 U R 3 o w T E l U S X l F Z 3 R Y c n h Z M T E 1 N 3 J i Y i t m L 2 J 1 T 3 p 5 c U 1 u L y 8 r R D B 0 a z B 4 N k k 2 R 0 Z K R U F n T k t X a j B n U U Z V W l R p d W 1 K a n N h N V k x d j N h R V J W M 1 Y w V V h k e F h z N j I 5 M V h S Y 3 J W a 1 F G Q k V G Q V J Y b 0 5 C R W h D a 0 F B a H Z i Z V o r Z j B S a l V S c U p w T 2 N s U G Z y d X J 5 W X p E b m 5 l V z R 3 a E p u U F B P Z n p y R n l w R F J z M k t E T X p V L 2 4 1 K 2 J M Y j d R b 0 p D V k Y 4 Z k x 3 R 0 R S c W s 0 Y 0 9 I M T Z s L 2 V F d m h 6 R G 9 p Y X p Q c F A z K 3 N F U 0 5 H M U x w b D F S d E 8 5 V 2 J E M T l k W D Q 4 Z V A x N U V q U j J R M m 0 y V T J t M l d 4 V 0 9 U a j Q 2 U G 8 2 R 2 l O S G o z N n R N W H U z e G 8 r Z k x p N m R l d W 0 5 d T N i S 3 p J e T h w U W Z Q R D M w M E V O M T Z o V X F W Z m Z y c n k 4 L 1 B 6 O G x K Q 1 R V N 1 A x Z 3 N W a m s 2 K 3 V y b U p n W V R a M D Z 0 V l g r b l R H R X h T S k x W R n R a b 3 R y S 3 A v Z n h o M U o z a 2 d n Q U F D Q U F T V V J C V k Y z N W V Y S m 0 v c n o 2 d m x Z Q i 8 1 Q m N C Y z I w Y l V G R m h j b z N y b F g 1 e H J V c U 1 K b G s 2 N X d n Z T k 5 Q n N 2 Y 2 J M R 3 Q 3 V 3 V F Q V F G c E 9 n W F l l e W R I N k E w Z T A v c W N q M m 5 3 d 1 U 4 V V Z k W H V 0 Q U 0 v N V d p M n l X e T N 5 d F Z w b H Q x b C s v d G 9 x K z g v U F c w d 2 1 X Y z F t V 2 N 6 V n Y 5 W i t i S k x s c E 1 m T W V 2 Y m J q Z l h L d G 4 3 O W V z M m J O K y t F Z D V z d V d M R G d w R z F i M 2 4 v L 2 Z i M y 8 v d n N u S F h m d D J y W D Y 4 Y 2 N m T l d q U U l E M z g 4 T U 9 u T E Z S N 1 U z U j B 0 T 2 J O b T Z l M W E 5 Z E t r d n I y N 2 F 0 N z c 3 M V g v d j c r b W p W c m x w e E 9 w O W F 1 W G F 0 W n M y Y l Z Y R E 5 0 M m p S Z G R 0 b G x j a m d j T l h l S H Z 2 d n V 1 M X E 5 Z X J X a z Z o W D F 4 L 3 B 0 S z h m S X l F a G R l T 0 d G R 2 p O b W p I Y n U z S 2 4 3 N 3 J 0 U E Z S V V Z r c V R 4 N D h m c j V w d H Z Q d T Y x K z h L R k M v W E N D e S 9 V R k 9 o d n Z Q R k d M L z l K T k o 3 S n Z i d m 9 i M H Z Y c W 1 O d 2 9 O Y W x I M U Y 2 Y n F G a V F n T l B m e U d B M D Z K Q U Q 2 Q k J U S m t 5 N W F S O X J r O W 4 5 d X p a W G s 1 e l l y R 3 h z W X F O a m R V Z i 9 2 Q 0 h l b y 8 x e F J k Z m V D R l I w M U c 1 Y T R j Y 1 l 5 N D F P a 2 F k R 2 Z H Q z k 0 N D c 3 d k R x Z U d l e W d 2 M F h B d 2 J V Y j l Y S 0 h Y Z m N v W n R 1 d W t u U 3 F W Z j l u T W k 4 Z W Z Q c U 5 U Y 2 F u a m s 0 U k 9 i Z 0 V O b T Z K a D U z e k Y x U 3 J L c j B W R l h 1 V D F W V m V r c j F y d 2 Z U c F p Q Y 0 R k S W t 1 Z D J x M 0 x 0 Y m x Y d D N x K 2 l E d D J T S m p L c H V n O U 4 z c 0 h 5 N j l a Q k 9 z a D h K Q U x R a 3 F U a 0 Z X c E 4 2 V U d 0 U 0 Q y b E 5 X b 1 l P N W h j W k h h b F p D Z k w x V V l p Z l h j R y t k Z 1 V m O C 9 q W T U 2 d C 8 5 V k d B M 2 V m b j R u d D E w Z D N Y W n F u N U 9 0 R G U 4 T D I 0 N j F 1 Z z c 5 Q 2 h n L 0 x 6 Z i 8 y Q V B q S X l V b E 9 t V E 5 I e n p 6 O W Y 1 N 0 h P U G Z k Y 3 h j Y k c 2 c D E z M 3 B I Y j d a Y m I 3 V l p J U 0 V p Z F h r O F d G Z F g r W H Z Y a 2 J 1 W G M z T n l h R m U 2 L 1 h h U m p z V m l P M j B m S 3 o 4 L 3 Z 1 Q 0 w 4 c W V 6 W n M 2 Z F c y O U 1 P S F R y V V B P N 1 J v N G N l Z X V n a C 9 l V X Z m N U h i N 2 R h Q 0 J R d D A 0 T U F C L 2 V s U G Y x S 2 J O b T J V b D V l b m Y v M 3 J Y M X E 2 Z E d u T k 5 k T 2 1 U Z F B s b D E 5 Z X A 5 O W p V e E l U R 3 F o M l F m N n k v d n d o e E t L a 1 Z F M C 8 5 O H h i Z V F J N E 9 R c j B B S U J h M 0 N Y V k c 1 V F M z c W J s T z N a a k w 3 U X V K b 2 U v Y k 4 x N 3 l k Y j l t R D B K c X F w V W x Y R k F s Z n R U V k x V L 1 Z a W H B L Y X B L V D Z 2 N W 1 k R F V P W T h l V W N u a W h T c F p 2 R k F t a D c v c 1 o v V 3 Z Y b D E v V m 4 r W i 9 M a X J B M E R M c 0 R j c l g 5 K 2 x a V 2 g x N m t G O W w z c E l o d 3 F i e D g v b 3 h o T G d Z M U 5 V b 0 V Q U l F m N k t D b k N v Y l p D L 2 9 n S W R p Z 3 A w c U U y Q V E 2 R y 9 G T 0 4 v T H J x M 0 p 0 S F I w Y n I 5 O X R z M V o 4 N G N q U n M z V H J m Y 2 N v d X F x c X B x V 3 R r Y z Y r T 1 B Q N j V w Z D l P c l Y 2 L 2 o 5 b E 9 L a l k z V i t l Z W Z y d 0 V E Q m 1 q d T N M a 3 F L a X J T O U 9 u V F R 6 a H Z X V m 1 a e k d a e n J V M W h p N H V M d F d q U m 9 s c m 5 O Y 1 U 3 T U x k d T N W c n o y R 1 F 5 c V Z P b l R y V 0 9 u M 2 Z l Z V h y M D B V Z j E x R k 5 Q c W J 5 O F h H d l h y d F V O T j l 5 Z 2 t T T k h h d l h x M V N v d X J 2 N z d h Y k Z Z Z F B 2 d H Q r d l N T N X Z m Q X F q Z j Z 0 M D J R c n V Q N X F o R G N J R F d w R 1 p R b 0 F l O G h B S T l B S 0 N X e X Y w c G t p U 2 Z 4 S k 5 2 S m d x Z 0 J i S m F a W T J K a 3 p V b V R 2 c D F 2 e l E 1 a j J i K 3 V z b y t Q V V d W K z F Q a 3 l z N H l M d W N a Y 0 p j V S 8 3 c l J y T V V x Z T k r Q j h o c z Z T d m F 6 K 3 J P e U h r Q 3 p z d n R v c n I 1 T H p k Q 2 F 0 R V A 2 T G p W R F I 0 c E t q S T V r Q 0 x 2 V m 9 2 Y k J B Z W 9 R S E Z C V G N J O E 8 5 R m Y w Y j R y e G Z q W k t I S 2 N 5 W n N 3 W W R l M 2 F W V E V 4 T V R Y U F R a M D Y 5 Y m p 6 R m k 5 Z V h G T 2 c 3 O T I 3 O X d u U G N U c W Q 2 d E d q a D E 1 N j Z T V m x a b V l l d D F y O U Z 3 c 1 d M T k N i Y j c 0 c G k 4 V W l o O E 1 o U H o 4 L z V l Y m 1 x c k t 5 c 3 R a N U h U d l d y M V h k e n A w N 2 R j O D k 5 O V I 2 N 3 J l c j l E L z U 1 Q k 9 0 V 2 J P b T F u U E g 5 c G o v c l Y 5 Y T M w a l Z I M H F j N k V P R W M 4 O D l W L 2 Z j Y z Q r Z W V 1 b 3 B 1 V n d 1 b F p l W G E v S G l 4 Y l h P b V R K b G l v W U 1 H U 0 t Y e T N W R y s 2 W T F a W D N h U m 1 q W m 5 n T 2 E z T H V 6 d n R x O T M r Z z R R S X Z C d j E 0 Q W d G c W N X Z F V 2 V W k w U l V R W W 5 B Z E F V V 0 N M Y n l C T F p S d m I r U T J x Z W N 4 Y 1 g x V z Z Q a z U 2 a X F v e W Z t b W F M S E d l V n l 0 Z C 9 y L 0 w x M z h z V U V D a S 9 j M G Z J Y i t n b 1 d X T T d H N T B N Q U k 1 V F h G R 2 x G Z n N P Y U 1 u d W R D M U x U b T g x S y t U R E h i N 3 F F Q k t n a m l H Q j Z o Q W N v Q T R o Z 2 V v U U V x Q U 9 3 Z F c v U n Z y N 0 d S M n h 4 W m c x Y T l Z S i s 5 Q 2 Z 6 R H Z 2 d k t O M z N u b m 5 s T 2 Z j Y 3 N z d H V 1 S 0 t L M D U 0 c k Z l d j Z r V S 9 U c W R U a F l X R k t p d 3 N Q T z Z j a 0 p D U T Q x Y n A x M V Z o W V d H d E Z l O G 5 j d W p R b 1 R Q K 3 Z l L 2 J 0 M D g 3 Z C s 2 c y t i c D M 3 O T c 2 O X R 0 d m x a Z V h w O X p j W E 9 Y a z V D Z z l Q V j E 3 O S s 2 d D F R Y m 5 S T 2 J Q b j Y v N T g r Z k x Z c k V v T k R S V X d j S E I 4 d m Y z M T V R c F V 6 U n c 0 T U F 6 e X R O V T l H a 1 h x U 3 F Y U 3 p G a F F T b 2 9 x N k F Q U G V B b E Z P Z 0 J B T F U 0 a i 8 1 Y 2 9 J O X N Z M 0 F T Q U U y V n l U O U F Q a j E 2 e T Z m S E 1 i d l R W b G F x W X U 4 d V Z T U n R W K 1 d 1 N 2 F y W X Q x d j Z 6 Z W 8 0 b z d t T E N s V 3 k 1 S E 9 W T F B s Y z F 2 W W Q 1 V H Q w b F B 5 R 2 p a W T V L T m p v Y U F C Y X N m M j V o Z m 9 p S 1 Z W Z k o 2 Z H J U V n F H S 3 A w d W 9 5 T T F p R z Z S b 1 V x S U R G W F h 5 S k R x U X Z 6 U E J m a U V T R n J 1 d F d U Z H U z Z V h 4 V 0 t S O H l R Z j R s d X R W d D E 5 O T k y e T J X e U 5 u T 3 p V Z n V t c i 8 w d H Y r N 0 Z q e C t x T k 4 5 N 1 E r d l h y V D N x T n p X W l R 2 M z c 5 R k J j W H A z W H I x b W 5 m d m 4 y M W p q d W R U b V Z s W l N r c k s w d U J n W U U x S D E 0 M E o x M G l x d i s r M m 4 r K 0 k z R j F h b 2 F 1 R H U x b V p D U 2 d S Y U J B R H d D b 3 B X T F h O b G s 3 e G h v Z E E w Q n p Z N 1 B K S j d H M 2 Z C S i 9 M d H B Y V m F s e T M y N V Y 3 T n F o a W w z Y l Z i R W 5 T Y X F v T U R i a k 1 h b 0 9 I b E R S Z T I r c T Z Q M j M 1 T l B y Y l B r T k d 5 W G Y v b 0 1 s V y t 2 c V N R e W c 4 V l U 2 W F Z x Z G 1 x R 3 Z r L 2 R y U 1 h L N l V y T H p U M z l S T X h I a z Y 2 T 0 V p Q k I x U G F Z W W 5 4 Q V p x d G p R S U Z u T W R k O E V G T j Q z W X N T S T R 6 W l V y Y S s 0 d U x p V E h 2 U D E 5 Z F g 0 O G V O M T V N Z 1 J t Y z F t b W M x b V d T d 1 c r Z m o 0 S 0 R v N l d x T k h q M W I 3 O X U w O W 1 2 Z V J S e D Z S M i s z M k 5 M W W s 2 Y j M z M 3 R N Y m I 3 e H g z U E 5 k d W 5 U U l N 5 K z l w Q m t 6 W n N q a G N D Z 2 h J V U Y z M 1 h X W H B r M m J W d k 5 o Z z c r L 3 Z 4 S V N F d F N q U n c r Z G R k W l o 2 d E d q a C t 4 M n V 5 V H B 4 a H R 2 V k U 1 T 2 p y W n U z Y W 9 k T z N a b z c 5 N j l T a z F O c m V s T G Y v b m x s O H Z Q c i 9 u Z E d S S W Z I a V J K c W 5 L N U Z H a j M w W n J V Z z d x N k h 3 V j Z v T D V N N 3 Z y K 0 5 B T U F 0 Q 2 h a Z D k 4 c 2 E w e X N R d j Q 4 c z l I b V B E S j F n c U w r K z J t a n p Z Z W 1 q K y t K R n N q c F Z H W H F I b F V r Y l Z m R n J o M n F U T j R w Z C 9 t c G J 3 b H Z i Q 1 p m U C 9 r T 0 h p c S 9 Z Y U 5 r U y t o a G R C d 0 F M V W h K W l p X K 1 R r N 1 h 3 a D B w V 3 B x O F g 0 W G x U Z X N P b z d w c U Y r U m Z x d 0 R m T l N K R U N X M U N G U l h R O U R i N m J D b k N I M 2 x G M l g r N z F l Z 1 l y V T V o W W F F e U 1 6 U F Z 1 W E 4 x Y T d 4 V n E x Y k p i R F l y T G k 1 T 2 J k d T J s Y 2 x V d H c r Z T h 2 T H k 5 T k 5 Q U H l r K 1 B y N 2 V H K 0 1 h O V Q z U j Y r O X Z h W G p u O W l v b 3 E 5 Q 0 J 2 R U t 0 d l A z R T d Z M E F u R G x X M E F N Q W F u R m 1 a Y 3 A z N k N p a l l 3 Q m 9 h U 3 d X M m J w M G w 2 M U x k L 2 x m K 2 p 2 S j V W S m w y c j d x Z G p o S j I x V 1 J 2 R l B 1 V W 1 N M 1 A z U 1 h s Y X A w N V Z L V n J s d 3 F T M l N V L 0 l h T m t 0 L 1 F V V E p I M F B J T F F O M F Z W V l R x c T E x c F d y Z 2 p S Y 3 Y y S E Z C c F p a W F J r Z X J N Y k R L c G E y U 0 l 6 b W 9 i c V Q 3 d E l x c i 9 h e H V o U U R 0 M 0 c 2 R j F D Q X d N V k d E Z 3 J 6 M 1 d o d z B i V n E v e F F r S k N G Q k x T d k 5 z N m R R b 0 w w b 0 c 4 U W c y T m E 2 O H Z k N l V w d j Z 4 Q 3 d i N z h U Q U R x Z 3 d J O U F L Q k c x Z j R V U 1 p L d D A 4 b H Z V d 1 V B c n p D Y l p Z d n Z L b H Q 4 V n p r d W 5 p U k p x a 3 p l c W Z K T j Y x U y t a Y j J x Z m t v M 0 5 K N 3 o 2 Q k V W Z m Z T T 2 l q N T Z S N 2 F F S G 5 L T X V G Q y t n N G R L U H J 3 Q k J Y Q n l l Y V h s K 2 5 4 b n F q N 2 Z t Y U l W K z M 1 c V Z 2 M 2 t m U 3 h t O V l n S 3 J 5 b k M 5 M j R Y c V Y 3 U j R m S z F X b 3 l P Q n F B S j Z S Z 1 N v U F V I a n V p O H V I Y l N O O U x x M U l P N k p K S D N q M E I 5 V U t B S E F O U n d a d j I 4 U V N 5 c l J R R V l 3 S m J R U T d h R U h n c T Q 4 Z z l 5 W l d l c G J O T m F s V z l h c D R x a 2 J W S 1 Z j U 3 R Q S z V O M 0 t q O T V w d 3 I r O T V y O G h v K 1 c 0 O E x 4 c 3 J T S k 5 p d 1 B n S 2 J s Y U h H c E Z 1 N U k w Y 0 l k S 1 Z x V G x p R 2 5 x M 2 w w a 1 c w Y j Z L O U J N V k V h R 0 J P d F F U S F J P c X R k a E t 4 b X M 5 R 3 h B R F J 4 M F l I K 0 9 w Q l h w S 0 Z 4 N 1 N S S m E x S X p L T k F E O V V T Q k h n Q l F v M 0 o v c W l U S j J p b m U 0 Q 1 F B V 2 p 0 e m V J U W N G M X d p e H d X W H l G M W V y b 2 9 k b T Z 0 W D E y O W V M M W Q r c m l H W j N L V W x L b G 0 4 V U N X T E Y 4 c W 5 k e j g 1 e G x 3 a W U 1 L y t V a D M 3 e n d K b y 9 r b 3 J x L 1 R w a m h T O X Y z b T N 2 a z A 1 c U t h K 3 M 1 d k Z i R k t 2 N k h B T i t y a 1 l Q e W d t V 2 g y Q 0 E 0 e U 9 C Y U F a a W c 3 e V Y 1 W E x w Z n l 5 Q 2 8 z c k h x c 3 Z r d E w w N U 1 Y b k d S M E x h T l l v M E F N Q W F s U 2 x w O G d j S G 1 s M E R B Q 2 9 4 V 1 M z e T k 1 d n N P e j l C a 3 V T c W x M M 3 F u e n p l c F Z 0 W H F l c T F M M k d a S 3 J Z d G x F V j J 6 Y k s w a V p h a m d z d W x 0 K 0 l D M l h 5 W T N O R W 9 D V n p 1 Z D M 2 T n V X Z z N 0 d V V y T T k z c H F p a 0 N m Z V V E L 0 d 6 Y T J E S E t B M k t p Z G J B a m x F Y T B E R k t m a m J l L 2 d P b 3 Y 3 W k I v c E t r U X d W R n V q Z 3 h U b C 9 1 U 2 x O N m J x R m l R Z 0 5 Q Y 3 l X Q W s r R m Z h Q U J B R F d m V 1 V W a 2 l H N y s 5 a l U v M 1 h v M C t K N W 8 y d m l k d 0 t 0 Y T R M c k x H Z F p I L 3 B D b H k 1 Z W V w Z l B P N j Z s W T R P e m J M W F Y 3 Z X F G b W N t W W R W K 1 B i c k t s e n d Q L 2 1 k T z F L T 3 N a Z k o y c j V q b z J Z Q T B M R D J a d V Z y L 3 N Z a 0 x k a X l S e G t G e F V i S E 9 h R W d Y e D h O a j I r d m t a M D c 2 S n p Z d H V y Z U p z e m 9 T Q U J h c U x h Q j F R c 1 N N Z 3 F L Y T l y Y 0 x F c E s x Z l J 6 K 3 h n W k M y a l d L T k F E Q U d w V X B h Z k t m K 0 t V U n A v W F Z W e W t 5 d l J V M l d M b 1 h R a X B N a T F G c n R L b V d R Q k I w M k 1 P R H B I Z m l B d m x O K 0 p D c W F w S 0 Z V b m J x Z 3 Y y b T l m S m V U U 3 o 4 W U p V V k t o M H h S S 1 Z y b G d p V y 9 l Z T h y O X d 2 T 3 o 5 a D B q M G N 3 Y W F w Y 0 x 5 U 3 I y N 2 F i Z m U z c m h M V 3 c 5 b E d S M 2 5 o Q W J G U k 9 2 O E x o M T B m c G V P R 3 R n e H l 1 Z z R B R n F K T m d I V k J m c k 1 v b E t O N n R K U l B h U E Q 5 Z T Z t M 1 J U b 2 d Y c W d R Q T h B a 0 t T Y V F w W V J L K 2 l 0 b m V K V X R a O E N Q Y X B W N 1 U 5 a E h 3 U j R 4 b X F W V C s r K z h 1 b m R W N E h Y M 2 F M S 2 x E M H F X N z F j c G Q 5 L 0 s z Z H h V Y V B G c U 5 5 M V E z b T d k c 2 d T M F V i K 2 w w e V c z L 0 F M S k p 1 d D B l W U g 0 T G 1 k U j N M M D J n L 2 J 0 R 0 R M b m l i W H d x W n p l T E J H L 2 x 5 U U h 4 Y m Z Y Z 0 U r L 0 Z 3 Q j B Q a k M v Z j B r U 2 R u R n B a S 2 t x L 3 A y M D h O Z m Z x Z H R o N 0 x V d T I y R W t k R 0 F a b 3 N D U F F C Q V V u W C 9 l V W 1 H R k 1 u d G c 0 Z X A v U H V W O G h z M n F 0 S G 5 S d E 5 U d m 1 O e m R V R V R x Q 2 R i Z k Z m W j R y c 3 E 4 S m 9 i V m I 1 c G 5 V c F h M V m Y 1 b H Z X U 3 k 5 V W 8 4 e n V 6 T W x Y d z V p c 3 E r d V E 5 K 1 Y 4 O F V Z N 1 J G M H M r U G 8 w e U 4 0 Q X p W M T d s M U 1 m Y j k r b U 5 0 Z H U x L 3 F k R 3 Z Q U G 1 O R U w 4 N 0 J v U j M x N 2 5 k K 2 1 v M F F r e G F 2 Z H o z M m N B T U Z L Z z N T Y W J 4 Y X l z b n d 2 M F Y v Z n J y c W V Y c j l j c j M y M 1 Z p N W Z 6 Z m c 3 d 0 J B V j Z B S U F r c V h K L 3 F p U V p z b k x a O T Z 6 K 3 F 0 a T R W a V Z M R n N v e D V 0 S k d u e D l O U i 9 H W G 4 4 Z 2 N F Q 2 g 3 c j d P T m p v S 1 d 4 R 0 t W Z m N B N X N n O D R S K z Z p U X B X d V d h S F M x Y 3 R W d F Q r b F V h W j M 1 Z W V x O E o w M 1 Z M U n d n Z n p I W G l i S G h a Z k k 1 S 0 R R Q m h n d E x h Z E F y L y s 0 U T I 5 d j N L W G M w c 2 J k d i t K R W J C Y X p C b m F N M H Z s Z E 9 t c G t s d z Q 2 d T E y a 3 p D Y V Q w Y k V B N E R p U i 9 u N 0 t M a T Z U S k F Y N y t 1 a V N 4 R m g 5 c 1 N 0 T i t X V V Z D d l p s T V F K U V Z 4 V G 9 B U U N T c E l w Z D I y V H R H R 3 Z Z L 0 V I W D M 2 Y T h W L z R w O S t L R j h o O U x r Y j Q x S 3 Y 3 e U U x V 2 x w e W 4 0 a j M 4 M k 9 n c G F N R k 5 B b 0 J 4 a k w 1 V m o 3 S 1 Z 5 W m h 4 U X l j c W x L d n R 1 c F Z 6 N W V R M C t 0 N 3 V v V U V V Z n p s Z n h v b y 9 r d V B B U 0 9 j W m V K b k 5 R Y 0 l Q U E M r Q l h U c G R i W C s x T z B 4 c y 8 3 d E E z Z T M 4 e U 9 v N F N J a 0 9 x Q y 9 L Z E 8 y a G 9 m S H M 1 Y k x 4 R k I 5 R D B S Z m o 3 N m V q U E s r Z 2 w 2 W U Z S Q S 9 Y d T V t U T l 2 W H l k b n J 6 N F B B T 1 Q x W m F U a z Z P b F M 1 Z H F 3 N F l O U 2 t 0 T F U y R m h v Z H h 1 d C 9 6 O C 9 O U 2 1 U U n Q x N z k 1 Z D Q 4 Z V B W O W V 1 W F U 4 N z F y N T k r N 1 J t e l J w d D N M a F J t W m 1 a e X N 2 T G s 4 M W 1 V M G h J a U x w M D Z h T E J n d 2 R y K 1 B E a D h 2 W D F Q Z U 4 4 c W F t c F d y S m t p Y l p 0 M j Z h T W p B d 1 Z G e G Z M W X J F b 0 l D Q k F i Z H U y V l o 4 K 2 Z U U n g 0 a 1 N G a D R m W D U 0 O E J 6 W U R K N 1 h h N 2 p R N E J B R E J l N X E x W H k 5 N X Z z S U p 2 d W N 2 U U h B W C 9 l V m 5 1 c 2 p M N U p Q Y V d 0 V k 8 4 Y k x I M E l t L 0 p L d E 5 T V k x V L 1 J l W G J O O H N j R 0 t p Z 3 F Y O D B P a E p h S T V k T D V k c z J x b X p W Y 3 B W d F h D d F Z O V k x m Y V I 4 Z k 9 V Y U 9 s Z i 8 0 e V R L S G h E W E 9 u R U F y Z G F T b 1 J Q O W R u N l Q v c n R 1 c G p B S m p O e U x 2 R 1 I y d V N i M D c 2 N H F 6 R X R R a E 9 N R F F M R 2 c r T G 5 2 O U 0 z M T J 3 M l Z H e D B B V F l 1 V D N 4 Q l Z 2 T G x K K 1 d i b V c v S E Z 5 e l h N U G Z i R k d y M z Y v V F N 0 d S s x M l Q 2 R V c v W U 1 F Q y 9 l Y y 8 v M U Y 1 K 2 F u d m t M c m 9 v b 3 Q w e n o z M 2 5 Q V D Q 0 Y 0 9 I O W V x c n I y c j E 2 d F d u b l R N O F B G d z M z W F N U T H J q Z z F P M D Z 5 O H J L O V B 6 e n o y d k p r a V d u S G Z P Q k J 4 N D Q 3 W G h v L 3 Z o N E h n Q W c 1 O U Z N d V V 1 S 1 p l d G s v Q 2 F 0 U W R P b X E z e n J S c F g 5 d U Z v b F g z O H V z N S s v S 2 5 a d E 5 6 b 1 d H b 0 J Q W W 0 r N V N v c G s 3 U l F 2 d n h F W D B O W U d 4 a k d i W l Q 5 c m d P e G 5 E V k J R V 2 F u S 2 Z s a W w w a F Z M V k p t e X A y S G 5 y Y W h R e V p L R k t s b X l V S D d E U n N 0 L z R w V 3 l S R V k x N 0 p 4 Q U s 1 T 1 N u Y T l u d j k y b z l 6 Z n Z V V l V q N 1 Q 5 e E l 0 M 2 F o R 3 B p c i t x a W Z G e F l r R 0 U 1 M E h 6 b G x a W n I r N k V z O V d v Q 2 h V O F l i M n R H b G d y S 2 p H d k 5 G Z W J 3 V l V w T 2 Z x M 2 5 I a G c x V U c 5 d j N L M D d Q d n B H b j k w N H d k Q l d O N i s 5 O X B y Z W Y v L z l t c S t q b z Z Q V n M y Z F B S V V J F c U t x c V N s b F p X V X B L U 2 x K b T V x b j N I V W x L U 3 R J a m p 6 e W k v U H h m Z j Y 4 U k V S S H E w Y U 9 I U W t O R F Z W W l d w b 0 1 I R D J y b n p w M X l 1 V n p L e n M 3 V z A w O C 9 y W l N V R k 4 x O D g 4 M H l u Y U J O b W R Q c D F J d 1 p N N 1 I 5 K z Y v d m N i d D E 2 N m E 0 d U R p R m h v Y X F 0 T F J V Q n c 4 Z V Z G S l N r b 3 F L a X J 6 d 3 A 0 S G 1 n Q U k 5 Q U V E T 3 J D T 1 N K S 3 N C R z h T Z W l M M V B Q O W 4 3 O U R N N k J v Q l d 5 T 1 R y S j c r U l k r U T N j b 3 l x O X F l b y t L d F B W Z m J E Y X N u W n N L d n F T M W N 0 V S t t Y W I r U T M 0 a 0 l G W E g 0 T n J X K 0 F l d H A 2 S 0 V 2 L 1 h M R l J u e W V s e U t o N 3 h q d U h C M n R T N 3 k 2 Y T F M d X p 1 c m Z o T G h u V V Q 2 L 2 9 j R z A v b k U y Q k h w S 2 t i W W V 5 R E Y y b E h 1 Y n d W V T V K V 2 E z b m d u M T k 5 T 0 x s N T J 2 c T I 0 d D E z Z H R m R 2 J h N m Y 4 K 2 V Q V F h G Z W J 2 Z H J y d n Z 2 b H N q U j Q 2 V T J X d y s 3 d H l 0 V z d m c X d J R U R K e H p u d 0 l F R H V 2 L y s r M V Z X V n Y z N 2 p J b U o w V z I z M 2 F i K y 9 m c 2 Z k M j V o W W F I b X o 1 K 3 Z q e j c 2 U 0 c 2 M 1 d 4 O T g 4 S U V D Q W d K M D l k V l h I M 2 Z 1 c D U 5 K 1 d s T 2 N i O W V 1 b l I 1 N j Z D R j E 2 O W J 0 d V B N c U t 5 d T F j d V Z L M n R 1 M E V o V G 9 B U U N x U 0 t w K 2 d l Q 1 Q y T n Z n S k F E U W R G Z z d 4 U 3 Y 0 a i 8 r b m 9 L d H Z W T W 1 5 T D F X e T d F d T U 4 b k 1 i Y m t L W F M 2 W G Z M R m J a Z H l 2 a 0 d E Z E o v c G R N a 3 N s K z V u M U 1 B V W p m c G h 6 V W M 5 O X U x T X A 5 Q n c y W n Y x T m 9 v Q 2 I x N 3 F L S n Z U b z N p U l l Q Y U R r d T c 5 M U Z I M n p k b 3 l s O W p 5 L 2 t v Z l Z a c 2 U r Q X J 1 b l g z Y k Q 1 U X g x M k Z a U l Z 5 T 1 Y y M T l y T S t w T E V P R D A v N l h 6 Z C t m R T N 1 d U 9 q Y i 9 U Q z V Q T W J Q Z H M z M z N 4 V D g v a m F h N i 9 W c U Z H a l R u c H V u e j U 5 M U t k U G 4 r T 2 V y N n l z M U 4 v K z l y Z W E 0 b n p m d m 4 z M W w 3 L z h S W D U r Z m l j Y 0 p 6 Q X d V T G Z l Z X F 0 N j l P a W h K N T U 0 U W k 2 W F M y K y s r Y W I 2 O X U y c n h N V E V X d W N 1 V z d h c z V 2 R 0 R E e j U 0 d 3 V L O E p O b H N O b H J i d E N J V T Z B R U F x a 3 B Q T V h T R F d B Q m 9 5 a 3 l C U W Z L Z m V L W D h M N z F j W l Q 5 K 3 A 1 S W x D M V c 1 T D d u Q j V u T 1 h s N n Y 0 a z N k V n V 2 e E x C V X k r U 2 4 0 a n g w b 2 5 X U F V G b 0 p y Y k x T M U t T d F h j Y n p k c D Q 4 R l R 0 e X R v Q 0 I y Q 0 F 6 U 2 h W M m R O N n Q x R m Z k d E h O d n I 4 Y U I x R 0 o 4 V G 9 p M T F w Z X Z Y N 3 J m c m p P Y 2 N Y R k 5 G N n Z M U j Z p M E l k d m h y W n B h T m h H Y 0 l j M V F z S W N r d k x G Z T Z v d l p q Z z Z u N 1 Z C Z W M 3 U D Y 0 d W x E O X g 4 W G 1 O M n U 3 b T B L R k R O W T k v V 3 h 3 L 1 U 4 d V d M V k 5 x Y X F x a z Z 2 W T R z M m J O T 2 1 s e C 9 s a k R o d z l Y U 2 t x S z V z K 2 Z Y M U 9 r Z i t x c H A w N m E 3 M l R G Z W J R K 0 Z P Z 0 J B S 3 B L V D V N M W h n S T l B S n l T e F N y Z m M 0 Y k w 5 N X p o a m R M K 3 h s V 1 F y N E w v d k t M a X h R c 1 Y r U H V w c 3 Z j Z j B p R H p B T T F W b G N 1 b E Q 3 Y n M w Y n h W b T V S O E 5 L O V I 1 M j R i N k s 4 S n Z l S T F z W G N Y R G V 6 S T N o R m 9 I U C s 0 Y k x q K y t N S F h G T 2 x i c 1 J m W G J O R 0 9 J O W w 2 N m Z L V H J 3 c H Z E T D h V N k h O S 3 l v N H I w R X U x a S 9 T T G t s T D F 3 S 2 l C d X Z X Y 3 h y b G I y O W Y z M X p 3 L y 9 m U 1 R 6 a n J y c k R x U D h l R 0 h I O V k 4 b m o 1 O X V 2 e j k v Y y 8 0 M n F 1 d X V r c W Z m d n F w a W 9 x S 3 R H S E R C c V d u c H l z b U p x W l d 2 c 0 x D U W t s U 1 J r Y U d P b l R v V U 9 k O G F I a 3 N q e j M y M k d O R 2 h 3 Q U F H T W Q 1 T k Z Q R m 4 3 d 3 J 4 N m l M W k 9 2 Q 0 o v Z 0 F j Q 2 J N S W F I e U h Y Q 0 8 v R W V Q a z h u W F Q x V V p Q O G x k W G 5 i N k N 6 M 2 d M a X B V M m R y V n F 0 a T Z V Y l p P O F R L S D B z c 2 F y V n R a b F Z O d n J r d l M 5 Z T h 1 M F h 1 Y m s 1 V m Q w a k I v O T M 0 c j F N K 3 V x L 3 Q x M S t Q a n p 0 V 1 R s N X l u M F Y x a j F E N D R v R k h t Q m 4 1 e G F j O T R 2 Y n R w d H o 3 Z X R s Z j V w U l d T c E t o Q W g 4 R 3 A w S k M y W m 1 U c D Y r U j B Q Y j k 2 c z h x Z F R q M D N j Y V R S a 1 h T b 3 N G Z 2 Z i T m 1 q e S 9 0 M E 9 l b l B 3 Z D V 0 S T N S V j M y N W F m K 0 N J M 2 x 5 M 1 U x O G t w Y X B y W k t o a V F n T W J O R n R o W W F H K y 8 v N T d T Z E s r Z m Z z M G F 0 U 2 9 N M X I 5 L 2 9 2 T X p F e T k v d n J y a 3 F T b 3 F D a m R l Z W V k S j l 6 c z l X U 3 N W c X N 5 T X p P V m 5 G e D l 0 M l h I a m g z V n Z m d X Y 3 W W o y N 0 5 s V H N 6 c i 8 4 T 0 h E R 2 o 1 O C t B b j c 0 N k 4 x T W J u Z F J t M l p B d 0 J v Q 2 t w W E x W U E J h L 0 1 V L 3 J k b l p l M F V i M 1 F j Q U d p Z W 5 G V 0 4 w d j V H a 3 V 3 R H p s S G d s R C 9 J M H F a d G c 4 N E R O R F Z W T H B m Z V h K Z W t a M W F z V j J a U m F h U E 5 P N 0 J q b E s 0 Z j F G T V R l M 1 d X M 1 d w c H R I b U J V M W 1 X b k s 1 U G R 1 e l R 0 a 0 5 a Q 3 Z L M W E w M X F o d E d S M E F D R 3 h y Z F R m b W 0 1 Z X J l T j B P V z l 1 M n B r b D Z h e D J u c H p 4 b E d O Z n Z s R H p i O W 1 u Q z d x M 3 V t M D V 5 O U t T d F Z E a T l i b 3 A v d 2 l C Z m 4 2 N k p M R U 9 G M m N H S 2 Z 6 N H R w N X Z m M U 5 l W G 0 1 Y n I 3 N T V w c F d N b U Z o W V p v K 2 Z i c E d q a n l 6 R H p h V 0 x W d F c w N V p t M 0 x o e H V 2 d n V 1 K 3 V j W W Z u e T V a b z l l N 1 l r Y W V U S W t a b z V j M m J O c 2 J T M E 5 F M m Z Q b D F W V m R W M 1 l D W W t K T 2 l 1 d S s 1 U 1 F r S k N u Z W R C e T B H T E d 3 Q m 8 1 U 3 F T d H N 2 a z U 2 Q T R E d 0 Q x Y 1 V 6 N 2 0 4 c m t u U 3 I 2 N k c x V j d O e l d J R k 9 W c i 8 5 Z T V a d C t s U C s 0 a V F x W U 5 F V 3 l O V j V m V j h B S W J y Z j B 5 Z m E 5 Z X V M c k g 1 V 2 F V O U F v Y 3 d i N D J Q U z d z N 3 J x e H N H O T F D T 0 t 1 M W J R O U l 4 T 2 l O S G 9 o S m p U b n d n M G d E Q y 9 Y M X Z j b k l s T E V 1 T T B O S z Y 5 V n F j Z T F C Y z d V L 1 g 1 e m x T O X M y b T N K T 2 0 4 d U h h U 3 B H Q m Z u N X J O d F l O O D d i c X F i e m V Q a X Z k M n U x M V B Q U E d F S G 5 6 d 1 F X V m 1 a a W 9 u S j B k U F B Q R 0 V G a X h Z b 0 t s V H A y c l F v R U d u d l A 3 d z R j T T F q K 1 B q U F h 1 U G Z H e E x t O X p j M 0 Z y S F l t T m p O W F B t V E 0 y Z V B W c 1 Z G U l Z L V G s 3 V z d i Z m Z y a E V q U n V q Y W E 2 O V Z i Q 3 l 0 W j F z a k N 2 U U E w T X B W N 3 R v d W 4 4 U m V S c 2 N B Z 0 J i R G x 0 Q k R v U T g r M 3 J D R m V x Z F R 4 W j k v c U 5 M d l Z 5 c m 9 1 b H R r N 3 p m W S s z T U F U Y 0 N h d E F 3 O X R H a U 5 0 a C 9 P Y n B U N W V r U 0 Y 2 Z n B C U F h Y b D J k M 2 s 3 O F B i W l F B N G t Y R C 8 2 c F l 4 d W F W b j N t S X M r T 2 V W O D V j a 3 h 1 b E Z T Z H N P W m V t Z F R i d T E 3 V k N X S k d s L 2 J x R y t T R X F y T 2 Q v d G R t d j Z 1 W j d 0 d G R D e F k w Z T k v U E x M Z X Z I R k Y 3 V j g r W E p K M H U 3 Z H V 6 V n o 1 a 3 d s S m l i c X h o d H Z Q R 2 x 2 K 2 9 L Q 1 h 6 O E l E Z 2 9 L O G 1 q K 1 k z d l d I e n Z l T D R Z T 0 h h b 1 h Y b m h C e n p 6 e l R F M H J u S l V y V i t y Y m I 3 L 1 Z p Q k V q Z E 1 N T k 4 2 a H R X K z Z V Y k U x N H h R R U F y W m p 6 Y U t h Y 1 d a b H l q T D N V N k N n Q T B P S T B S c U h l b F o y b H Z P Z W V s R S 9 2 d m d x Y W R w c 3 N r V z I 4 U G d k Z 2 h H M k h z d l R Z N G g r M F l 0 O V B E V D Z Y a j h X c 0 N i M D Y 2 L 3 B C U F R V N E p y c k I 1 d 0 9 B N X M 3 Z n h 5 c T c x Y U x z W X M v M 0 F P b m R O c U p t e F h 4 R E N B b 0 s w b 3 d a T T N U W l p a Z n B q V G Z l M E p Z d F d 5 U k p T V W x K d X Z m Z W U z W G h o U m Z x e m p 2 d l B L N C 9 m V 1 Z s W m M z a n V 2 U 2 V Q O W F 4 U G V W d E 5 0 c 0 p 6 N G 1 M a T l Q e n p 6 K 3 Y 1 Y 3 V Y N j Y y M z N s S k d S b 2 J j Y n J k V 3 J G a W h O V 3 Z X Y U 5 x M G F i c m l p a X M 4 e m 9 E b W h R S T l B T F J p V m V r c G t p U 2 Y 3 c X l n Q j R D R z B o a U Y r b 3 B 0 b T V U M T R P M E t 1 T 3 d L K 1 Y 4 e V d i T H l N a C 9 O V T N w d W 9 m N j Z k S z A r M 3 J h M 3 d l Z U t E U X Z T d E l F O W R H M y 9 S S V g 2 M l J 0 O F B n Q m 9 T V U w 5 N 0 1 x c H d 3 c D Z v L 1 R z M l Z Q U F B Q T 0 1 0 b T d k c W p m Z W V F U G J 0 M i t Y S k M x Z H V s U j c 5 K z d W b k R s e k Z C d 2 N Y S E 4 r W U 9 D d m 0 5 Z 1 d G a F o 2 T k d k U l V W S E 4 0 M U 9 0 d 2 p l Y n p i c m d n Z 3 Q w L 3 Z u b m E 5 b X l a W H J y c m J k M C t Q Q m h W V l p X N n J Y W F h s T n F h c X J 1 d S s 4 K 0 5 w R n R C Z m c v R E F D d E d Q M 2 5 B Y U R 4 L 0 Z L b 0 Q z d D R 0 b n g 2 O V B i K 0 J K V V Z L d n B 3 d n J J Z X Z G M F Z P N 2 Q 2 Z j N 5 Z 0 F X V V Z s K 3 I r e j F k c D R I U H Z O S G h 4 d m 4 r S E 5 u c n p x c k Z h L y t l c m R l Z l F z e W 5 P Q T R B S F F o M i t 5 a X N w T n p y R 0 d l d l R w N C t l Z m Z a W n p a b z F x N l l J b j V x Y X F q b H o 1 d F E 2 T H l 6 c z E z M U g w d E x T N U l u M D l Q U 2 F 4 O U h S c D c 4 e n k y S 3 h h T X l Z T V h y O T l k Y z F i Z H E w b W 9 M O D E x O S 9 y U T g v L 0 5 D a k R H a G V L T k F E U U N 0 V 3 Z u R X Q v Z W N C b 0 p F M W R L S G V t W G x Z d V U 4 O W 9 2 d 1 g 1 O G h k N U 5 u S 0 w 2 Q 3 h G R m R V N m F s b D Y 5 V H Z u L 1 A x N z d V N 1 Z P V n l O Z G h j N T N m c G 9 F K 3 V 2 M V J M L 2 p o W j Q z d k V p Y T R C Q U 9 D N T V y S 0 M v c m V H R G g y c T U 1 N T d U Z z Z I U T V L M G R 1 M 2 F t a j d 3 V X Z X S y s x O X M z c n p a b 3 p s K 1 d h V X Z T Y j E 3 b i 9 s c l B a d k 5 w b X V 1 d V V Z U F B Q Q k F 6 W E 5 2 d i 8 x M n J i W T d h S m t v M E F O Q U s x V z F Q M F h P c k V 6 W i t 3 O H h P Z 2 9 B d E V x L 0 Z P c E R I L 2 l y T E 5 I d H Z U N S s y Z H J W T 3 Z y Q W J h c l l z c 0 h y W X d Q Z T h O R z J 2 U n I 0 N 0 5 1 Y X M y S 0 R p a X V x R 2 1 R T 2 s w b W E w S 3 V 6 V n Q z e G V 5 M z R 3 M 2 d O a S 9 m K z N 6 V U F h S T N D S E w 3 S 0 x X b C t C W H B K a W 9 t S j B V V V h Y V l R 6 O V M v O T Z T V X B Q a j V l S V N F a G t x U U R C d z d V d V V o Z l Z s W l d z e k d 0 e F d M U j J X Z W Z Y Z W Q 4 b z B h T l V 1 Z k 9 u U 1 Z W d D h 0 S l R V M n Q 4 e G h v W G l q U U E w Q X J W Y n F x K 2 t X R E x 3 V j Z B R E N V V D g r e k Z Q S F V D d 3 I 2 d z Y w e U J R U 2 U v b 0 k 2 Y 0 J j V 0 t Q Y 2 Z m M V h C Y T N Q b E x p d j E 2 d G l B c D l K e k N 6 W H h q W V c 2 K 2 Y y d m R h U 2 9 w R U h t O E x H W W R k M k F S R z I 2 K 3 h x O W Z 1 V 0 Y 2 a E V W Z H Z x T E F B Q m 5 M T V R Q V j d u T n F N W E 5 i N 1 Z y M T Y 3 b W N W b l p y e D g w b U 0 x b V R a d z R z Z W J y b D E 5 K 3 V V N H I y T 2 Z Q b j E v V G c z N 1 V x R k c x V 3 V a N E l 4 O W F K Z 3 I w Q U 5 C S 1 Z l e m F M b n U v U V R J N S 9 J M k 9 B Z 0 F 3 b S t V M 2 V w d 2 l u M 2 x W a m 9 z b V N C Y U x W N G N 2 W G J W Y 1 d m Z m Z w b 2 9 r N z I 5 U U M 1 e X B D c W R M Z i 8 5 b X Z Z Y k 1 l M W V y V W c 0 M n l C d 0 J Q a m J k T W Z R c 2 J i d n Z P a j A z W V l R N m h u a j N R e T h B U U x V d 2 g x M j V U Y k R G e m V I R G g 4 L 2 9 2 T D E 3 Z j k z d n B F M m J O c l d P V F p n d 2 9 h Y X d u c E t T b 2 p s e j V z a n B k S j U y e k 9 Y T G w r d T k 5 O T Z U S k 5 u d G R s M T k 5 Z F V l N V h P N z N V c E p T V G x w U H J R O E Z P Z 0 J v Q l Z 5 S H M x V V Z Y c X F m Q k l i W U p O Q 0 F J R E h U Q T U v Q l Y 1 O W d 5 S 2 V m a 2 4 y Z m 9 P O E 9 y W X J M M G U 1 c 3 g 5 V 3 d a d X Z T Q l V W W G g w Y k 9 K M 3 Y w Z z d w b k h u d j Z 1 b m w 2 M V Z l Z G Z v a V I x M z V X a T I 2 W S t o W j J u c m Z k Z n J M M k h N V T R l L 2 4 5 V G t B Q U w 4 S 2 Q v a X B y T X F w Q 2 1 m R D d S M 2 l p Y m x 6 N T J y M j d O b T E r c 3 I v M X N x V k s 3 V m t 5 U k p K M V g z Z k J 3 O G V Y T 3 Q 0 U U V D Q V p z N m N X Y k 5 a N n p m Z m Z L T j c 3 N z F Y K y 9 i d E 8 r R j R l W G w 1 Z X V H R k Z 6 U j c 5 b X k 1 M 1 c 1 S j B w M T M z c W t P S F R v Y 2 Q r N z A 2 Z F A x K 3 V 1 d k t 6 T X o 4 N F J q V l Z W V j Z k V l h Y O V h C Z z l V Z l p I Z n U z U G 1 N T n B w R j g y W n k v L 0 t k Q X d C b 0 5 V b 1 d m N m J D K 2 Y 5 V 3 h E O W V r e V d T V C t N Q m 9 L b X E z T F Z k Q l c r K 2 9 x c U R C N 3 c 2 c m l X a W p Z S n Z 2 M C s y e m d s Z U h S Z j R y Y X p p V X M z O D R q c 3 Q y T H F u U W N h M 2 1 z M j Z 0 b j k z U F R o N m t S Z H J x Z 0 F B S U F C S l J F R l V v Q 0 l w e W d O Q W 8 z b D N j N 0 p 1 L z N D N U 5 0 M T l q V 0 p D b T g 3 Z F N q T m 1 6 T k Q 2 O W V z b F Z h O D g 3 O V d y b H l J a k k r W G o 0 N k 8 4 d k R 4 d D I 3 W k 5 h V 2 x w T m V m Z m Z Q U E 4 r d j N 2 Z j M v Q 3 N W Y X R X c V h a c z J m W G F u R V R H e H V y a E l R R U J R W U d x c m k 0 V 0 9 u c D Z k c T F h N W R j U D I 5 e W J q S 1 p O S D M 2 Z E U y Y U 5 P b U V Z M T U 4 O G N V M T Q 4 W E Z 4 Y W w 3 O S s 0 M X E v V X p N e k 8 x Y 2 V O R 1 p X Z G 5 T N U t z V n F 2 b X p K b W p Y c j E 2 M W Z O U E J V M m Q x Z W d B Q U l E R 1 Y 3 S j R v V 3 p k Z T F L Y 0 I 0 Q W 1 6 d G E 5 b D h L Z m 5 L Z l N s V i t y Y U 1 I L z V D c k k 5 O H E 0 e n F 4 T T V m e j F m a m t 1 b X F E Q U s 2 N l R y T H d 0 Z 0 h l N T N k S i 8 x d T N R W D V l d V Z V R 1 o 5 K y 9 Z T U p t a 3 l i M j d h T 1 l G Z z l X c E N S V 0 d B S 0 M x K 0 9 W R D B h e V M w a V p W b 0 E 4 S 0 N x c D V u S m 1 a V 2 J O a D Y y L z U r d n J x K 3 V 1 d j E r V E p r M D g 2 M X J C a H d 4 U V Z G Y V V Y W G 5 o Q l N V b E p r c V M w d E x S Y U J m N W p 4 Y 2 J H Y X Z y M D Z l c l h y O T h w O C 8 x U 2 d F O U 5 U V D N w Q n J C d D J y V F J 2 Z m Z l U z N H K 2 x X Q U Z Q U U M w T X V V Y m Z s R G U z T m t L d X Z s U D h o c z I y d W c 0 Q U l B e j V D N H J W Z k d u N z Z 0 N D h X Z F N W W l h Y e H J W R X Q x Z k l I Z m Z K R 2 h Q b n R U S F J 1 d T A 0 b k s w N 1 B 2 c E d X d z l s T m N q N F k 3 c D E w b U 5 q a H F o Y m 0 5 Q U d H U j h B Y 0 h w Y k 1 y S T A 2 d V V G Z X V m Y W N S c l R y W l B S Y 1 d x N D N X N X Q y T E J C U C 8 3 N G 8 1 S 1 R r M 1 h 3 N E V F V k Z C V E l h c l V x S 0 N o S X N i R 3 g 2 d G V 2 b j B h U E h s M m 5 E V n c z Y n R 5 b 0 5 X d l d h T n U y Y m N y S n l W R l J V W k g 4 L 2 Y w V k d o c X F u a j E 3 Y X Z E Z 3 d S b 3 l a R W h O V z V 5 V E t T c 3 I w M 2 Z m Z m F j T k d 6 W m 8 z N z U 5 T 2 5 6 N H N F c E x T K 1 h q N D Z Q d z h I R E Z 4 O G Z y b k h Q T z B m R G h 3 M l c z M i t 2 N 3 g 0 R m 1 n Z 0 k 5 Q U x R e W V j O D l v Y 3 I 5 c V l w O D l 2 O F p I U V V B N E F I b m 9 Z U E s v O W R 6 c X R 4 M z h 0 N n F k V 1 k y e S 8 v U z N 5 b G c 0 c F d T a G R Y M D h J e l Q 1 Z F l 6 S 3 p i b 0 h 5 c z N 5 T 2 5 5 L 3 R 2 T X d U S F J l d U x p O D l T M 2 Z h V F h 4 d 1 l B M U 0 z Q i 9 D T D F l Z V o v Z W 4 3 U y t i c T Z Y e m V q N H d E T k d x K y t B Y U F W Y 1 I 3 T l Z Q b k d I K 1 U v Y 1 l y U l V R Q U F I c k s w Y m E r d 1 I 1 O V d 5 V m N M V m J q Z 2 Y x S 2 x G O X F I d U Z 3 c S 9 2 U j l s V y 9 a b 0 5 D N 0 g 1 W T U 1 T X h Y b E F H U 2 x K W l R v S n Z l W D Z w T k I 0 O T Z m Z X c r Y l N Q M D h J V 0 R O Y n B y U j Y r U E R R R H d U R 1 N B U T F M M V h p T U E 2 d W Z V O T E w Q U F G c V V v b y 9 m a 2 N u U F F X c 2 J B R 2 p 1 V E d Z N X h r M V F 4 S l B 6 d k x y U m E x W G F Q b V h O d k V 1 V m U z Z D d i V X k w Z k c v O H V F U E R Y b m p m N j h Y N U N I O C 9 6 W n M w V X N 1 b i 8 0 N 2 l Q Q U E w T V Q 0 V 3 N 3 T H R O Z 3 I w Z 0 J k U W 9 B Z U F W c 0 o 1 T k Z O b H E 1 Z k x N Z l l 5 T m 9 j R m d C Y k N F d F Z X W V k 4 K 3 J j Q n J i c F I 4 Z k x 3 e X B y d X d R R G 1 Q U D Z p U 3 B Z d T h N a D V h c n F Q R n B i c m l 2 N H Q w N z h K V k t x b j A z c j R J W n B O S k 5 3 L 3 B w Z l g v Z D d X d T Z k Z G R K c F B Y a G d Z Q W V G R 2 J B S W N 5 a T B x T W p n R T B l N 1 M 0 Q V l C V z R w Z l Y 4 L z R Y W F d a M E Z B Q 0 F O N W 5 N Y 2 9 5 O V R Q Y X p C e X I v W D N O V n V T Z X A v b U 8 2 W E N w O D Y x K 3 F U T j Z w N E Z 2 K 0 x O b H M 5 U j h U T G N w W H U v Y n J q b y t X S z d l M D N L d m o 5 d S 9 R U m k 5 T U h x V 0 V 5 Q k N 2 a m d z Q T h M N m 9 R Q X I w Z 0 R k U W 9 B Z U F W c U F p Y V p 2 S 1 Z p K 1 g v O F F w T W p u O G p Z N E R B R 2 d B b H F p M k N u d D R 0 a 3 F X T G x M a C s y O U t G Z l h 2 V F Y r M m R y V 3 F N b j V T N l A v T m x E b U N 1 N j h n R l Z W V T Z x R k Z h e l I v N H k 2 d m p o c 1 Y 0 T k J q R n c z U j c 4 L 3 l Y c 3 N t Q U V E R G l n c j A x O D R q M l V i S E F K b z l X d H d B U U F 2 b k x p b F d 3 V 3 Z 6 W k E 2 U F p Q V T h B T F I w S n B N Y 1 k 4 W X J Z d m F M c 2 5 W T j l N c V F W U W Z T b F B Y d 2 4 x V 3 h i W k 5 Y e G t Q e j l X U D Z Z W j A z N 3 o y d k Z 1 Z X R a c k 9 t b j l 0 S D Y v N 3 Z h b 3 J 6 Q U 5 E T V J B Y z Z k S 1 N R R m Z S Q W Z W R 2 d C N E F X c n V p a m Q r V E 1 5 b F R 3 T F h l e G V o N E F X Z 2 x M W k J 1 R l B m S 1 V R d T Z h S V p P Z m 8 5 N 2 p 1 V X V L b G Z 2 T V g x U z h j S U V Y M H F F N W 1 y Z H F z e T c 1 Z j U v c X A v d 2 l y N D A 1 S 0 N a Y T M v M 3 B T a j A r N 2 x 6 N S s z Q n p O d 0 E w T j F H Q k R 1 V 1 Z s c X Z T N l R J N k N 0 Q 3 N V Y U F I Z 0 J h c 2 R O V X l s U 3 h a S 1 A r S l U r U 1 Q y T n Z v T 0 F D Q V J t Y n Z Q M F F S V H o 0 d l c y Y 3 Z y R X g y d T F Y M H d W d k s r K 2 Z m N U M 0 d n E v O T R h Q m F L S z Z w M H p m d 3 Y 5 W m N s U D h q b G R u d G x 6 R U M 3 a i t a T 0 h L a 3 Z i N T Z v e n V I Q l h o a 1 R B T k Q 0 b 2 d L c k Z 3 R W N v U T g 5 V U M 4 V T Z B R 2 d o Y X J h b j Z L Q z E r Y k o y a k Z X Q V p P d k 1 q b 0 9 B T U F n N X Z B S W h U M 3 l 0 U H d u W G l t W l R Q V W V y M 3 p 6 Z W 1 V L 2 N y Z W N o d z U 2 S V I y Y X N u M 1 o r U n I 1 M G d m N m F 0 Z C t y N D A 1 b 2 5 O N 2 Z Y L 1 h s Y n E y Z j N l d m p R a 0 F N R V p V U V B V Z D J v Y 0 t p Z z F P Q W p S d k Z P Z 0 J v Q V d x M n A r a W 5 O a 1 B 5 O W 9 4 V m 1 F e m 5 6 U T Z E Z 0 R B Y U d h e k F p W m Z y Y k N a V D h v Y 0 h G c n Y 0 W n l I R H l w N z F q M n F U R T d 5 U W p n M F J W L 3 V T d F B J R n o 5 U V N u Y S t W O F l M d E 5 2 M D d J U V I r b W p h c F d v Y l N N c z l B R 2 d K M m d a V i 9 6 e l A 4 R 0 w 3 T T Z B M W 9 r Q V B B Q z F N K 1 l Z Z m x E U D d Z Y 2 5 0 V n R q T U o r a z d E d 0 N v W V V 2 b 2 9 Z a W 5 Y c E M 5 M y t C N m o r V X V L M V h P V X c r c m Z Q M z N Y a 2 l H c H N M b G R t d l c 0 d T k x N 2 Z 5 d l Z G S l o 1 W l V 4 e j R 0 c n A r L 3 Z t c U t w Q T d 5 e m N U R U F v R 2 5 v R U J J Z 1 N U c E l n U j Z v R n d y M E F O Q k N 1 R X V L V m Z 6 e H U 4 c W J P M X V X O E V o R l B 2 d i 9 L T T R E Q U k 1 a j h n O V F 5 S j h m V X R D M D Z a T E 5 w M z Z E V l Z V c G I 5 N V R L b D J 4 e E R 2 a F l L a m M w b k p O Z V A w e n Z i Q j Z p M W Z H O C 9 l e D Z w b E x o K 2 1 6 R 3 k 1 a j F U d 0 F 0 R U F P b T F W Q n Z q N 0 t v T V V O V U M 5 V 2 9 3 T U F B T 3 F 2 Y k 5 W e U Z Y M z h q c H h a b W Z J Z E 9 r c k J 0 O X h s Z E N R Q V F C U G 5 O K 2 9 p M l J J U 2 x m d k 1 Y K 1 h L e W F y W F d B V 3 Z 2 e W h Y Y m 8 3 O E o w M 3 h V a m 8 w d H E y S H N u V D F X M S 9 x V U t G M 2 l p e m 5 4 Y l h U e T V l U F V 2 d m d B S y t N Q n d C b 2 1 0 b 0 h C N 0 N D S H F n b k N 2 U U E w T X k 0 U z R w V m x a N H E 1 O U Z N V m V 6 Y X B y S U 5 h K 1 V 1 S 1 p h d G U w O E Y z Z n d u K 1 N U M k 5 q b 2 l B S 0 N a c 0 h i b 3 B J a k h u M V B 1 d k 5 t c T N M V 2 p Y b U 1 W Z m Z 5 T 2 5 M b l p D c n A r d W 1 U a V J 0 M 2 0 1 R C 9 y Z H V y Q l J h d F Y 2 W F R W Z X l 5 S H p h c F p Z N G Z v c H N H O T Z o O E 1 B T k R r d F F 2 e X B 3 Y z l V R T h V N k F H Z 2 1 Y Q W V 6 V l R X U F R m W G V z N 2 s 1 N U M 5 L 3 h E N U R S d E Z Z U j R B N E J G V F F L R E N I b n h j a G Y 5 N 1 R T V m Z m M U d 2 c 1 V w W E x K R X J M M G N o Z H o 0 b z J X e G V T b 2 l H N G 5 a T D k z M i t T b S 8 4 V 0 w 4 U F o z N l J F Q m 1 p L z E w e l R w M 0 R n N z B 5 S G d D Z z Z l c 1 l F c W p 0 a D d L T m p n R T B h e F R v Q W F D W n N F U z J V Z U E x T j h y a z h K Y 2 x v b z N N R G 4 5 W k 8 4 V W J I U X N B M E J L W X p R c W M r a 2 R a W X p 1 c j R Q V V h K W m Z u S z Z u T E 4 2 O V h 6 b E 9 Q S 1 B T K 1 d U T D U r b m t 4 S k x 5 c H Z N c X B H O T l i c W k 5 M 3 B Y b G x 2 S 3 Y 3 Z G R Q Z n h 3 K 1 R u N D I z b U F E U W 1 u U U t E Z E t S b 2 h L V l Z s Y n h i d 0 R n S V p Q Y j d Y W W J I U U l B Q U F C Q T A x Q z V K M G w 1 Y z J m T F Z a Q m Z y M 0 d z S F R v c D l Q N 0 h a Q T R K O D F J e W V F d E J X W V d 1 K 0 8 4 a X J U O X d w T j V q K 1 Z v d G 1 q d H B w S D d Y c D Z z W G t n R U F t c H R Q d C s v V E R l O H Q x Z m Q v b X F L R X l C Q 2 o 0 d 0 R O R X M w a E F R Q U F B T l N 3 Z F U x V S t O K 2 V x L 2 R k V 2 x V L z d W Z j J Z L 2 Z K Z W V T U W w 1 T E J H e k l L a W 5 Y a H F 4 O T Z w V G d m S H g 2 c z V i Z j l q d U k 4 Q U x S a U h V T U R K V W 5 w d V F V R 0 p 3 R 2 F M d 3 I w Q U F B Q U F H b 3 h o N F l w L 0 5 H b l p S O T B Y c j N H Y 2 V W a 0 t m d X Y 5 O H Q 1 T 0 1 O T H l W Q W Z 1 e k p 6 T l B y b E J k c W J W Y i s 3 S X l U c H N w N 3 h X b k h i R m V v V 0 d l c U Z a Q U N B N X F w V G F K Q W t h W D l 1 b 2 N G S m d P Y U x B a j B B Q U F D Q T Q 5 b D h G S E x I L 1 F x Y 0 1 r M H l t V H d l e G w x W W 9 K d 2 5 I c E x 6 Y V A x W G J N T n p h O U l 5 T l B i V m o 1 V l p W R n F 2 Y 1 h 3 c 1 p 2 M T k v R E M 5 T V d X T S 9 I M 2 9 O U X d B c l Y y N H c x Z S t W b 3 Y y c z R J Z T h C Z 0 Z l Z 0 F B Q U F B b j V i a D R r a 0 w r U E Z P e W V s N k 1 k Z V h u S 3 V l S m g r V E t 6 d k p p T X B 5 c F Q 3 Z n Y w K 1 E z U G x k U l J X V z l 4 b W t m S E t E R m Y 1 e X N H d 2 Y z O U Z J e U F F Q k w w Q 1 V p U k N u W j l i O D d D M m l 0 S 0 5 B R E F B Q U F P Q 1 Y 3 M z R F S 2 U v Q n h t Z X g y a j h k d z V X U X A 1 O G t a Y 3 V Y b G V E R V p U d W Z G T l Z 0 M H c z d E x W Z V Z 5 M V d 1 Y 2 d S M m o 5 T z N 0 V j Z o U D J 3 Z 3 Z K U U 1 B d E J S Z E l r S z B K e X Z Y N k J o Q X M w V 0 J I Z 0 F B Q U 1 C c D J S S V N G Z m J 3 V X p J R k J I b z h o d k 5 v W n Z W S y t n S l c y V F U w d D F 1 N m Q r R X F Q Z n J W O S 9 V Z W E w T F B l S D E r M H d T R i t I b i t B U T B B b 0 9 W S 2 l B e F Z T b m F C b k M 2 M z B W R 0 F a b 2 t D U F F C S U t p b 3 E w c H R 2 d n F t M z M z N W J a V 1 Z s W j N 3 c 1 B U M W R y N 3 p 5 a X B Z c 1 d k S 1 l j U U V B T U l T M V U 3 e k N a O D J S T 2 N 6 e l Z k V E 9 J N G V V O C t S R G N o Z X h t V n h E Y 2 J 1 b F d 4 Y 3 M w e H M v N 3 F q M 1 d B K 0 9 I c W p Y c D R 5 U j F j e G J S d 0 R B a V h X S k N K S E w 3 Z F k r M n R 3 Q U h t R l h I d 0 N R T k h m d V h L M V l z V U t T b E p 1 Y n E 5 d H Z 2 L z I w e D F 3 d W w r N i 8 v M z V s W j J k T G t o d 0 9 o N F l P S G R y S X l R R U F h R n l X c U x Z S 2 Y y e U 9 j a D U v U 0 0 3 T V F 4 N k 4 0 Y 3 o 0 U 1 R t e l p 5 c n N r Y W R s O H Z Y e m N r T G M 5 Y 2 t L T G R p N n A x N W o y Q 3 h t d l g 3 b E d G M m N H T 3 V s V k F D Q W x x c D d t M U J K M H E 3 T U h D V k V o a G l j Q m 1 o K 1 d B W U J B S k t P S E R s U z g v a n c 0 Y 0 5 u Z E t 5 a W 9 r S T V P V G t u d l E 0 Q W d K Y k t I Q k t t O E 1 m b X l O b 3 A z d U 1 4 c W c 3 c 1 Y r N 1 R q O H B k W H U 3 R l p M a D M 0 U 3 J O M z d p c l h t T 0 U r d G 4 x e G M w V E t j N E R B T T V J W W x T W V R D W n B 4 K 0 Z z b z Z N Q X p S S U Z l Z 0 N R T k h Y c V Z J V 0 d o a W 8 2 T 2 x y W F h I U E 5 H U j N 6 O W Z Y V k R U Z m N J R D g v U C 9 Y c z J W T m p 4 N D V 0 N 0 5 n Q U F C a k d G Q k N v c 0 l k b n l 5 Z X h 0 O G R q V k 8 1 T F Z 1 N H p m N U V x S z d 5 W X J Q V 2 E r Y 1 d h Z X J l M W l R c 0 w w c 3 J i c j F D L z l t M j h s Q W 9 B M E 5 L W l R T W j F p d 3 l q U U E 5 N H l P U j J 1 O W 5 C Q V F B Q U F J Q m 5 u R l h L b X p 0 Y j V a d l h l e n l F V D g r e k Z I c l B v N U t W R H B 5 Z W V 2 T H J I L 1 d Q b F J 2 c k 5 j Y T V z V z M x O X J Y a k Z H a j M 4 V k l x Q U V C c m N j c 0 h Y M n Z k Z 1 N Q Y W R Q Y z F w e j h a U U M y c 2 9 B Y 0 F B Q U R n T 1 l 0 V k l Y K 2 V L Z n V B Y 3 p 3 Z W 9 t T E h G d V h P Z l Z K e U 9 y M F l y U F Y 0 N 3 R 0 T j l T N 0 9 q K 3 N l c T Q r d n Y 1 V G l Q Q U R B S X o y a n c 1 V 2 V X N m p D Y 3 U 2 S 0 E r c U t B a j B B Q U F D Q S t q R 2 J G W E w 3 Z m Z M c G R i Y k h R M V J z M m F E O F Y v N H B j W U 5 2 b m J 6 O D N W Y j l i Z W 5 h Z W 8 w e G 9 X Z T g v b n Y x V 0 Z u T n Z E M E V B S G p t N 0 h i V n J k R y t T L 0 5 z Q T N t Z 0 5 l T V Z H Q U F B Q U l E N n M x Z 1 U r b j h 6 N W R P O W w 4 Z E R s S z F k c m F M M y 8 r d k Z V Q z N i N n o v d T B N T m Z m b G V 2 T W E 3 c D E x M y 9 2 b k t N e k N h V G w x S U J B R n F q U V R G U k 1 w b W t k Z W x I a k k 0 Q 0 5 E c 1 U 2 Q U V B Q U F C N G g 4 M U h J Z m M 4 S 2 1 0 Y 0 Y 0 K 0 h L R j c w a 1 V x L 1 d l e k Z V Q z N U b S t 0 M j Z y N k Z x K 2 8 x e H M x R G V t b m V w S k d p T m c 4 Q X F D O C 9 t M V c 5 b 2 l Q M D Q 0 S E R S a 2 N C b W g w S z l B Q U F B Q U M 4 e G 1 T M 0 s r e U J 2 O H J h d n F Q S F l 4 V D g 1 M l d W Y i 9 G O D A 5 b V c 3 c k 1 k S 2 J y N 3 M y L 3 J O Y 2 F 0 N S 9 U V 1 U 1 Y 0 0 5 V k l p Q U F D a 3 d U S F J X c E 9 h b 2 R M S 0 t x T 2 p B T T B L Q l h v Q U F B Q U F Y b V Z 5 K 0 N 0 M H h o T 3 l S T G Z 6 Y k F D M 1 c z b n p u b G J W Z 1 R U d k J t c 0 J s d T g 5 b 0 p 2 Z V g x c X Z N Z T R i M l Y 5 U F h I e W V s e E l C Q U Z E d G 5 O a T J r c V M x N m F 5 a U I r c U N B a j B B Q U F B Q X J 6 T U h C U 3 R z e G h N e W g w V j R O a 0 J s a F h M L 1 B r d X U v R n p 2 Q m 1 2 R 3 R t U m s 2 Y n I 1 W D h u c D h u d 2 o z Y 2 Z I b m F z S F J 3 L z B Z a W 9 B Q U t v T m o y O H Z T V n F W Y 3 R E Z 0 p F R H p R b 0 V l Q U F B Q V F J T X d o N F l w Y k 1 i a k 1 n V U V l b l M 5 S 3 o 5 U G V j O C 8 3 Z V Z V e l Z O a G V Z V 2 1 2 Y n R Z W l Z W T 2 o 4 Z V l j K 2 t 3 V F Q r M 2 p 4 Z F R B U U R 3 c X p D S H I w W j B i c S t 2 Z H U w M 0 9 n c l F y R k N n Q n d B Q U F O Q m d M R k Z 0 R l h i L 1 h 5 U 2 J q M G Z Y V n l Z b n F m Q 2 R O N 3 l j c W 5 s e H V 0 e T Z k d j V Y U 3 M 4 d D l I a U 1 P W m N P M H c y R G V u b 3 h G U U F B e H h 2 Y k x W Y T d N b k 8 w d n g 3 L 1 p n R 3 R E U V Y 2 Q U F B Q U F B M 0 t H d H R a S W J m Z D Q v S D F K V j k r b 3 Z K T l A z b 3 h V Z l B 5 O E p m Z m F Y V n F o c 2 Z Y U D N I e G V S V G 5 B U U N O N H J K Z T h a S 2 t M M 2 V 4 a n d 4 d 3 B p a l F B d 0 F B Q U d o d z l 2 N U R G R E Q 1 S 2 8 r d n o z L 3 B I M 0 p s W l h v e F V m U H c v c F p r L 2 V 1 S G J S N W Y v N m R o W i t 2 V 2 M z c D d N U k V B Q U N m W E 5 0 Q m Z p V k Z o K 2 9 v Q 1 B Y R E d L T k F E Q U F B Q W F C V C t F N m Z J M 2 0 r d 1 I 5 Z T Z 5 O H V V K y t 6 a l V t V 2 x s M U 0 x W F d 2 V E Q r d k 9 q M V o 0 Z l A x V m Z i d H A x c G d o W G t 3 R U F N R H A v Y T V Q V j Y x T 1 B h Z 2 p S U 1 Z H U n d H Y U J R c j B B Q U F B Q U J w T n l H M z N 5 d G 9 o e H F O c n F 3 N 3 N W L z Y v b i 9 k e W 9 x Y n B Z S D Z S c m 5 y c k M x V z V Y Q j V k U D d K e k I 4 M m J O T k x M c V F B Q U 9 M M 3 J C a V R L W W p M c j l i V T d q S T R D T k F z V T Z B R U F B Q U E w S G g 4 Z m h k N H p T e W I v Q U k 4 d U w v d H V w V X B Y T F B G e X F L Y W x 0 T E p L V j d 5 N V N Q b G x G U j V k b n h B W m 9 2 O W V m W k h N S n B P W G t 3 R U F j S H J o R G w r T j Z 4 N n I v N j d m N m Z F S H p V Q n J R b 0 V l Q U F B Q V F L T X l o M G N v O V A 5 b V N p Y l A z b z R V L 1 B k V l Z S M W 9 t Y j F 0 M 1 c 3 c H B 2 Z V h h d m Z S W E k r d U Q z U D Q 2 c 0 5 w b D h y Z n g r c m x a Q U F B b k x t c E F 4 T 1 Z X V l N x U l R 0 V G p Z N E N O S G t V N k F F Q U F B Q T B P b H R D R H d W T n U 5 V 3 p p N n V x b F B 2 U H g r V X V L Z l p 1 c U N a Z z l y S W Y 5 Z F d 1 L 1 I 1 Z D Y y T X g 2 L z J w b D Z o Z G t M K 1 h V d 0 V B V U R m b m Q r N m 8 z b T B q T k d m R k J x T 2 p B R T B l Q l h v Q U F B Q U F o d k E 3 Z j Z 6 O F J v M 3 o 2 R n B Y O W x I b H Z m Q j N M e W N 5 M X F m Y j k r a 2 Z L e m Q 2 Z l A y c l Y x e W d 2 d T B q d l p n S U F B R F B t R X p T Z z Z N R 0 t 1 b E l q a j d a d n M v b 0 9 F Q 1 R S b 0 V l Q U F B Q W d H R 0 N w d D R p V z B L a V I 5 Z F d i T i t z N G 9 V T H Z K e k l H T n N P W m V u V 0 J j c z h 2 b j d H N k l H N n J H Z T h G e E 1 C Q U Z B L 0 Y z W H Z w T j V 0 S S 9 T W E p U L 0 k 2 W E l i S F F k b 3 N p a l F B d 0 F B Q U R D T z J h e l F Q O C t V T 1 N 6 Q 2 8 4 d U x G d n h Q b F h 0 M 2 V U b F U 0 O G 9 x T H R X V i 8 v M U N G V T d Q T n R L N 3 Z F O F g z V H V 5 d j V k V E F R Q l F m N C t P R 2 F 6 M D N F S T l 0 M n F U M F Z H Q U p v c 0 N Q U U F B Q U F C R G 1 R S U N G W H J 2 b z V M T n A r N F h 1 O T N L Z S 8 3 d m N w Z V Z l a j l Z S T d u a H Z h V T Z V b F R p M G J V R E 9 r Y n B 4 Y 2 1 q d k p 3 S U F B R H Z H T l d s b 3 l i M G p O Z l R 5 O W R w e C t G c 2 8 r T U F U U k l G Z W d B Q U F B Q 0 d z M 2 J v c E p E Y j d 2 S G 9 X b G R 1 d G d y Z m U 5 U E x p U n J I Y X o 5 c z E 1 c l V E S S t 1 N 1 J n U 3 F Q Z X V 1 M W c y Q z I v c k F B Q k 4 x O X h K S X h Y a D h O T 0 4 3 e T M x K 0 c 0 e G 9 D W G p s U n d B Q U F D Q U p z S G V m N G d D S m w z b D B i V 2 x 5 N z V z Z H E x d V V u T U t O R 3 Z 4 O X g 1 Z E c y a T M 2 Y 0 5 w N H h Y a V o v Z H l L Z 0 F B d k N 2 U T d x U F h y c n h B Z T d M e W R Q M j d p M V h s b 2 t n U E h J c 0 N Q U U F B Q U l B b X c z L 1 N G T m 0 2 Z X J a c G J Q N i 8 1 a 2 x P c D V j V E 5 R e T N X N 3 J 4 d l N V c X I 2 c D d Y c l B K c F B u W G p s U G 4 4 T 0 F H U 0 F Z Q W d Q Z W R G O X R P Y 3 l l T z F G Z T c 5 d X N Q N z F D a 0 I 0 N U Z n U j R B Q U F C Q W t 4 S X k v V z Z a N 0 h W Z k d l N D h m R k R G b j M z U U F J b T h i O T d x V G R x U 2 t l W F J 0 Y z l O S E t I e l l 0 d D V P U k V B Q U E z c j J 2 N 2 R h N H I w b D d 6 M m l R N 2 1 G e G t k Q 1 d n U 0 t O Q U R B Q U F B Y U Z M T U V X M F V l T l g x S G w x Y j l P b D d j a D Q 2 N k 9 W R T N w V j h O R S t 6 b D Y z e j Z O c n A 1 L 2 J S T m Y y N m V 6 a 1 J B Q U N O N D l y K z N m W F J 0 R X Q x T U w 5 W V E x O T R Y e D l 0 M j J 0 M E p N Q n d K c m Z i N 1 R Z N k J B Q U F B Q U Q 4 V n U 1 V E Q 2 d G k 1 N 1 k 2 W D J m c j B r M W h q e n d 0 b V V 3 T m t L c C t x b H d 1 b m Y v U 0 F 1 M D h r b F B u Y X d k M G F L T X Z i N W t r Y 3 h Q O G Z R R U F V Q m V G N V J X N m I r R X F m Y k J s a i 9 4 O X J C c l Z K V V p E N D l 1 c G Q 5 c 0 k 5 W X F P a 0 w r U D F l a U l R S 0 9 o U U E 4 Q U F B Q 2 d T W E x s N W l q c i 9 s d m x M a S t 2 O D d W Q m Y 3 a F Z m c V B I T l V D c S t w b T l i S j J l V 2 J H a H p 0 Y z V i R m I 5 Y 0 5 j V X R R O E 9 h S U J V Q U F B W V k x Z G 1 q d D d a d E Z z Z m J 0 b X J R N F h G T m M v L z k r c X h 1 a V F 4 e n N C a 1 F P T 2 h R Q T h B Q U F D Z 3 l T c G Q r Y l V L L 3 Y x O G 5 h O H o y W D B W O G N 3 c k 1 n Z U h O a 0 F x e i t 3 N G 5 L M F J M M z B n V D k 2 Q l B U d G h o S 1 l P O E d 6 e l h B Q U F t b 1 A w M 0 V M d F B w c X I 1 S 0 8 1 d X J 4 U F Y w V U h P b 3 l P Q k R R S 0 N 2 U U F B Q U F 3 M 1 B J a j I 3 V X h O M V h w e F Z r N l V K S n R k Q n d B Y U p J N k 9 z T F Z 5 V D l T L 1 V M a m R I N V V U N l B q Q U F B Q U w 2 Q k F E d 0 F B Q U 1 Q a 1 Y 1 Y m 9 o Z V R G V 3 A r e n o r Z 2 9 B T k N z R E E 3 d m 9 q c 1 N M b E t B M W R m b 0 t B Q U F v Q j R v M E F N Q U F N Q V F X L 1 A y N j U r N 0 Z p b S 9 z c 1 R v S 0 F E U U x J W G J B M 1 Z Q O S 9 G S 0 R H c H Z k Q l F B Q U 9 B a H M 5 R U J B Q U F B M E R v d E 9 i e V Y 0 a n d B M U V O M m V h R V d a V 3 c w T 2 d Z Q U F L Z 0 h D d l F B Q U F C b 2 R L d U 8 3 d E t h b z d 1 T m p n R U F 6 Z D Z h b z d 1 M T Z 1 Z 3 V v M k 1 B Q U F B U F V h Q U h B Q U J B b z F 0 O G F M U F J F U U N n e G V C b k t n Q U F 6 W m Z W N k F B Q U F B Q m 9 m V E x M Q 2 9 5 T 0 F B Q X R C a j l U Q W F C Y V V W R 1 J Q d n p 3 U T l s c 0 5 r M m V Q R m 0 r d n I 5 d X B K M m V u c T R 2 d n Z o Q z h m S H h H a k 5 t V E s z c l R u V U 1 h R 2 d V N k F F Q U F O Q 2 9 Y S E l y d T d 6 U T Z C Z 0 E w R 0 p r b H h m S z Z Y Y k p Z d U l t Z V F D d D I 5 e T V j N 1 Z p e F F w S l V t N X V y b T Y v L 1 h a S m t z d m w w d j M z M z Y v c z d H e E p r c 1 B o M E 5 D a F E w O T d E R 2 d N L 0 9 z T k F B Q 0 F S b V d X U 1 M 2 N W p Z N E J B Q z J H U z I 2 S z h 3 Q W c 2 Y 2 l S S X p X U E R 4 O C t Y U E 8 0 b 3 F K Q 0 9 U a z V k V D R H T k F i K 0 J R Y 0 F B Q U F B Q U F E U T d F M m R P b F d o b 2 F H S 2 p v N 1 d O Z G R j V S 9 P O H I 2 K 3 Z i c m p o Q n Z u N S t h b G 5 6 N T R h T z N i c 0 d S M E R H b 1 B K N 1 h h e m Z B a 0 F B Q U N O Y X R L c V o 0 e U 9 B Q U F 0 e X N m R D d q V T Z B Z 0 F B O E F B c j Z B R U F B Q U F B Q U F B Q U 1 B Q U Z l Z 0 F B Q U F B Q U F B Q U F E R U N C S G d B Q U F B Q U F B Q U F B Q T F D Z 0 J 3 Q U F B Q U F B Q U F E Q U F C V G 9 B U U F B Q U F B Q U F B Q X d B Q V Y 2 Q U F B Q U F B Q U F B Q U F N U U l F Z U F B Q U F B Q U F B Q U F B R F V L Q U h B Q U F B Q U F B Q U F N Q U F G T 2 d C Q U F B Q U F B Q U F B R E F B Q l h v Q U F B Q U F B Q U F B Q U F 4 Q W d S N E F B Q U F B Q U F B Q U F B T l F v Q W N B Q U F B Q U F B Q U F 3 Q U F V N k F F Q U F B Q U F B Q U F B T U F B R m V n Q U F B Q U F B Q U F B Q U R F Q 0 J I Z 0 F B Q U F B Q U F B Q U F B M U N n Q n d B Q U F B Q U F B Q U R B Q U J U b 0 F R Q U F B Q U F B Q U F B d 0 F B V j Z B Q U F B Q U F B Q U F B Q U 1 R S U V l Q U F B Q U F B Q U F B Q U F E V U t B S E F B Q U F B Q U F B Q U 1 B Q U Z P Z 0 J B Q U F B Q U F B Q U F E Q U F C W G 9 B Q U F B Q U F B Q U F B Q X h B Z 1 I 0 Q U F B Q U F B Q U F B Q U F O U W 9 B Y 0 F B Q U F B Q U F B Q X d B Q V U 2 Q U V B Q U F B Q U F B Q U F N Q U F G Z W d B Q U F B Q U F B Q U F B R E V D Q k h n Q U F B Q U F B Q U F B Q U E x Q 2 d C d 0 F B Q U F B Q U F B R E F B Q l R v Q V F B Q U F B Q U F B Q U F 3 Q U F W N k F B Q U F B Q U F B Q U F B T V F J R W V B Q U F B Q U F B Q U F B Q U R X S T B P Q U F B Q U F L Q n U y d m 1 G S 3 F N M D k 0 e k 8 3 U k h j U V Z h V D V i a m 5 j e X V L Z E t B a y s 3 V F h t M l Z T R z k 4 Z 0 h T N 0 x y M 1 B P e H V a b j h a R l p w c E 1 l T D N h V 2 U y M H V z M H h 5 e W U y M T h W c W F H R W V F Y k d h T D l o V W R N V H F L V j F 6 V T l t e U 5 h M 2 Y y Q 1 k v T l Q x d X R I N 1 A z T m 5 J a U F B R F F V b E N n Q n d B Q U F K b 0 p r N l J y W W 9 k c G N z Z k J t c C s y U 2 g 4 Z V d I d m F h e D d z T V V H Q l Z y L 2 p u b C t a d V Z Q U D d m N 2 l s T m V h W m R M Z D N j Z H J Z S G h u d l p t N l V s O W t i U E k w d W l R c H l q Z F l 6 L 1 d m Z H N K a k Q y e W F y L 1 N T T E k v S F B p d W t r e D d y Z m N W S m o y L 0 o y N i 9 I d G 4 z Z z h m a k h H d G Y y Y k k y T z d x M D V T W i 9 w U 0 J Q N T R N T F A 0 c V A 3 R W k 4 N z d 2 b m t 3 Z 3 k 5 d S 8 r N 0 J w M 2 J 4 M n h W b D h C b 0 p R Y T F W M k p R Z T N V U G F p O S 9 x M T B I U 3 J M M X B 3 M X Z O T 2 p j d n p V M W J v U T I 1 c V J v Z S 8 0 Q n I 0 N G I 0 d U 5 R a k N Q a W h N Y 0 N y S G F 2 e m d V Q U F G b 1 h D d l J B T T d k a X h R c k 5 t e m R Q Y m R x M D B k L y s 5 a m R G U m t Z Y U h R a 0 F B R U 5 k R U 4 x Y k Y w Y j N N V H J H Y 2 Q 1 S S t V Y T d D a k k 4 d n Q 3 Z m F 0 Z m Q z Y 2 V y W D J p Y 0 p P b m E y R 0 V L d F B u c F B 5 a 3 J 2 Q l d 4 R n J O T X V p Z n h V c D B i a 1 N C S n V y b n p h U F V Q a T l l O D N W O H F 2 N 0 x F b 3 p G T k 1 z b l h i R H Z o T V l 2 c D V D d m Z U O G R 1 d H V t M m h E R 2 5 Q T 2 V I c k Q w Z W o z K 3 N J Z U Z k Z F Z P W D B U T E x w S C 8 y b T Z y b m R u M m h k V G 4 3 d k R K M m Z W a E 5 G d l V O a l Q z d W V h Z m I x V 0 J 6 Z G c 2 S T B z M W R S c X R 6 U U x T c 3 B 1 T z d w M 1 o w a E N z a H N L M l N D d z g x V 0 l a a l h S O C 9 V c G U x S D Z B S k h R Y m 8 w N S 9 X Y V g 3 Y T Z n Y j k v U U 1 B Q U h o R H F 5 e l F 2 L 3 Z 1 d S 9 y M 3 Y v O T l S d W V P R 2 p W S 0 0 y Y k 1 h T 0 J F T 0 J O S l N V b j Y w N S 8 r Z E 1 K a k 5 w d E 5 J U 0 V o N n Q 2 O X U 4 Y U 9 I Y X Z C Z 3 d j M 2 N q c m o v T 2 M v L z F G a F l h R U t D d 3 Y x N V p k Z m F 1 c l V x V V p I Q W d E Q V V C S D J R Q 1 V F d G p V N n h u R U N y T D R l W H h 2 a m l O Q 0 1 u a E 1 W N 1 J 0 U z Y v a 0 o 3 U W Z J M z J y W F M 4 b U x 2 Z H B z e F d v e T Y r N 3 V s K 3 F j a U s 2 M W 5 1 O F h H c W U 1 L 2 F m c C t l U 3 Z 0 Q 0 V u e F l z e j F z K z F j Y 1 B V e G g 1 O H l u T 3 U 2 b l N l d n M 5 S z l 2 a k R C V W x L R E d x d i 8 r d C t T V T B i S F l m R n J o a z l K M m x C K 2 c 5 N l o v L 3 F t d j h I d l l J N z Z 0 S G V 2 L 0 4 0 b m 1 N V l Z K Y n F w c l d 2 Z U d V c 2 J 6 d F V t c X M 0 L 3 p Z b k x N N y 8 0 d n l v W G 8 x U 2 9 Q O T l 6 R G 0 2 c l A w Q V N k V W Z M a z N x T U V o O V F q c n B u N 3 M r U C t O M l V B Q U F B R V p n a z l o b X l P M T J L e W t w U 1 l z W E x 6 W T Z T c E 5 S V 1 Z t c G 8 w Z V B h d F d x V l h y N D R Z Z j E r T 0 9 Q c T d L e T B 1 a F l q Y U p U c D A 0 M W o y T m p q M T g x Q l F B Q W 1 y O W d t M E 5 o U G d F b l B I W k J W R y 9 k a 1 h E U k t U c X Y x N D J Q M m F x S G V r N C t y a m o v a X l D Y l E x R y t w e T Z H T j Z a d W d l M T B j Y n U r c H o w d n l P Y W 4 2 V j B 2 O U h p Z W p v N X d Q Z F J 6 a 2 5 6 T X R k Y z R t U 1 J k R V R O R U Q v Y V l X S E 4 z Z 0 5 s a 2 x z M W s 4 Y 3 A v U H V a Z j l 3 K 3 d u d U M 0 a 1 V x Y 0 Z m b 3 V L L 2 1 V N X d 5 T D d I N 0 t B c j Q z W E 5 5 d X I 2 N 3 F k T j V 4 e j N j T 2 l O S S 8 r M D N W c U t o Z U R U b y 9 B Q U J B Z m J U S 0 Z m V E h H a j U 4 d U R w M D Z I R F M 0 N T A 3 Z D I 3 R U 5 H Z m 1 1 d X V 1 M D V F a l I 5 U 2 5 U e C t O S F R 2 V z Z E a U c 2 T m 1 6 c D R Z T U d T S k p j c m x j e X N 2 T D A 5 Y X R X N 1 Z 2 W C 9 Y d H h T d F h y b F J 3 Y 0 x E d X Z Q T k 9 J M k 0 y a W h r e l p 1 a W J i N z V S V k Z T V S t 2 W H J a M 1 F j Q U F E U U F M Y m x w M n R P M G 1 k N m 9 N Z k V F e F k 3 U j B Y M W t r a 2 1 Q W i 8 4 W m I x V z B q c 3 N Q b n E 0 M S t W S 0 R H c C 9 3 d U 5 P d D B 2 e m t y L 1 V 0 N W x K O V p q R m V 3 S 3 R m c m 9 u Y 2 Z 3 c E 4 0 W T k x d U R 3 c n J x N F h W K 1 B l d W x Q a X g 5 N X l y c 2 d C b 1 Y z M F Z O b l g 2 M 0 h k M 3 h V N T d I U D F P d E R i a j F 1 U D R F N z F y K 3 V n N l U 1 R F R i b j Z T d z l 2 R l V q M i 9 R N D Z Y R i 9 x M T M 5 d 3 V J Y m J C U F Y v b U h 4 d X F u e j Z K T W V 0 N X R 0 d W p Q a E l p V U d 0 O W U v O W 5 5 d F N y Z X p R W E l B Q U F C N H F 0 V V g 2 R W V O R 3 F Y e n p q d C t 0 V V Z U b H B O a j N B d n d w a U l o S V V G V H B r d z U 3 d m x Q U C 8 x V U w 3 e n d n a V R w O D g 4 L z F 4 L y s 4 Q W N G Q l F V M W R y e E c 1 Z X Z y c T N I a n h o a 2 R B d 0 F B T k x E M U 9 T b D Z i d G N p M 1 g y U 2 d 2 U 2 c 4 Q z d x N k l p b z E w Y X I 5 L 1 d Z Y 0 5 M a W Z K b X J V b k 4 y Z n F h T n V h a 2 V q K z l O W n B s M G I r S 2 x p c l R Y N 2 J Y Z T l m R W p 0 Y S 9 3 a U h Z W D F t M C 9 n S D h t Z m E 2 S G V r N V N q K 0 N U T C s 3 c D V C K 3 B 2 N T k 5 c l J a b G J L e l Q y T T N a e n Z 5 Z m R M Q T B S K z M 5 d 2 s 1 N n p 0 R E l i Z z F X b 0 4 r U 3 U x O U x E M i 9 S b U 9 p e l R u b m V C V k c 5 M V R r Z 1 N u L 2 Y r Y W t P T j V H T m Z R R U F B Q 1 F L O U d o a E p r e V l v Q 1 Z M b G l n N U 9 W a 3 V s M H Z K e W N r Y U 1 H Q 0 E w Y k V B Q U F E T 1 d M R E 5 j Z E w x N E R 2 e U Q y a C s y a X B k R n p 1 O D F 2 U F o 1 W V g 2 e D Y 3 U F Z W Q l p v a E N i N H p k W G 5 Y Z z B I N 1 A x d U h Q Z l R W d W p q b 2 x o Q 3 J j S D F u c S t 6 R l d w W j N j d F V r c l J r U k 9 N W D g w d D F h d S 9 l M T F O a l I r a F B p R X h K e j N 1 Z E x 0 a 0 9 j S G R C b G F U U l R O N l R 0 V D l t L z Z u e l B L Q 0 0 1 N n Y y R m 1 1 e D d a O W 9 M c 1 R 4 M n R J K 0 l u Y i 8 w a F N x S S s v Q n A v a X V O R 0 N i S D Z h M E g 2 Z 1 Y 4 Y 3 N k V m F j O H Z p Q X N N N 0 h m Y z k 2 Y W x I R 1 J 1 V l V G T l Y 4 W G V W M j Z 1 V T l T N V d V Z j F E V H U 0 N D V y Z 1 h S c 2 V M O D I r Z 2 Y v Y V p x M X R Z U H R M Z m 9 z R m Z 5 Q U F B Q T F C Y 0 Z l c l E 0 Y 1 h G e F N r N n U 3 b 1 Z a W G w 1 d W N C b 0 F B T k N V Z l B M V H V 2 L 1 A z b j J I U j F W b U R 4 e i 9 6 c V Q z Q m d r a 1 F P Z 1 F D Q z A w N l l n Z 0 t B S U N L a F o w M 2 J X Z 3 J x d X J x K z Z x W U Z u W H h y T H F X c k h 0 d X B h Z j J F Q k F 4 T k N S S W g w Q 0 t a U 0 V O R k p J b l d S U 0 p s T i 9 m N H d a a z B 6 S l R E c m t m S j Z I e D V s Y j N u d G 1 i b U p t e m 4 z d k 9 j V G 5 K Y l R h K 1 B m M H Y 0 c T R r R D d O R 3 V P d E 1 i K z N L b V B T b U R D d k F G N G F j W X R M K z B 6 b 0 1 w Q U p Y U V k 2 d G E y M z B v T W 5 o M X p 2 Y 0 J 1 M X Z w b z d m b m 5 I c F J p Y W F t Y k V N Q l p F M l o r R W t W T m R 3 d H N O R W d H N 0 F B Q W d B R W x F U V Z S b m Y r S 0 Y 0 V X R 3 d D F H b l B j a k R s e F d 4 a T N u N j V C c k t k Z F Z P S D F k b k 1 y Q X l l V D M z O X A v S m 5 P N G p i V z d 6 Y z B F S 0 9 5 N G 0 4 d H l 3 R y t z d D F 4 c j F y T H R 3 e U 9 I N D R W N U J Y Q m t 4 M U 9 s N G 1 p T E E z W W R G U G N l M T Z q R W E 4 b k h 6 Y k x G a j d p O D Z V e T l C W D J 0 W F F U T H B s W V U 4 R V R P Z l N K O F F 1 L 3 V u V n h T U 1 V W b k k v U U 9 1 Z G 5 p Q n B 5 R k g 1 W T N 1 N k R P T k c z d E 5 j S H F z V W 0 w b F R 5 V j g 2 Z l Q y U W d n a G h M a T h T W U s r a V l 4 R 0 k v S H g 4 Z X p Z c 1 l Q e j U 4 O V R W V l Z G V U Z B U U 1 U R X h 6 S j A 3 M S t H c 2 J h M V d 5 O D g v L z h 5 K 2 Z m d E l U V T J s d E x R V W 8 5 R k l X R m d Z b z B h T j R z W W J i N l J u e j U 3 M T l 2 b l h 2 L z d G V H o v O V Z H L 1 p 5 W k 1 u b V R Y c n Q w W l g 4 K 2 Z Q d D l S Y 2 o 0 K 1 B a O V d x V l F D c 1 d M R 0 N x V k 5 0 e j F n c E t T b G h 5 W k l s Z 0 x u Y 3 o 1 T l B Q b G x 2 L 2 J 2 d n Z z d T Z k Z X N B K 1 B q a m p 3 a 1 B E K 2 Z 6 e n o 5 b j U 4 N m R G Q l F V T U h I a V J K N S 8 v d m w 2 K z F S V V Z M Q n U z V H I y N 2 R 0 S F h s N G V l c j J l T G w y N k 1 I T G t T Q l l 2 W G t 5 d l h z N S 9 F R z R L d F Z w d G V S d 1 Z a Z n N X N 2 F h Y 2 c 0 Y X F x N n R a d j M 0 O W U v Z n V K U 2 N u Q j Y x V 1 M w U k V C R k 9 t V E 9 H b W 0 y N G l Q e i t m K y s 2 N 0 Q 0 Q W J i c m l C W m N 1 V z J S e k h a R E t 4 Z m Z 0 M n R t L 2 Z U b X B x S 3 B X V m x R U U h C e E 1 Y R j h m T k 4 5 O U 1 q e D Q 5 d V A 3 N j Y 2 b X N y R 1 R B Z 0 F H O C s r N j c 5 Z l o v N j Y y M z J M Q m h B M k E r U n c z Z j M y W E x s b k g r L 0 h t Q 2 c 0 U D U 1 c H R 2 M E 9 2 M W J O c T B p Y T F i d D N M a H d n V U 1 C Z 0 0 5 Z X Z S Z z l 1 e l p 6 S n M z R H p j M 3 g 4 M 0 d F a E 1 U M m J o e E k 0 b U p p W l N X b H V M b j U 4 Z W d R W U 5 Z d E d n U m N Y R n h Q U H Z z c y t 6 Z n Z 4 K 0 F E U n M y N E 9 Q a l d v S k J D Q 0 d F Y U U x c W Z U W D V H b F d y a l Y 5 a j Z C e E 4 2 c D B 4 T n p J T 0 w 3 Z j Z Y e m N j W F h p W T B X M F l w U T B T c j c 4 V W 5 p V 3 Z 3 Z m 1 h R 2 g 3 R C 9 R T 3 Z 0 a n V P M X F o b l p m S U d z c X F L K 0 R K e m 4 5 M l o y e j E 4 d z N o K z J F M H N Q N 2 1 H U 3 I z e m t 6 c E 1 3 U H V w M j Z q U 2 E 2 M l N 6 a 2 R M e n Z Q b T J j M E 1 E Y k w r S E Z s a j F M R W 1 j N y 9 E c 1 d P R G V y W j Z n d j V 5 b G x s W n l P U E h Q K 0 9 2 U X h Z d 1 B E a m F h d j J G c W 1 K Z V R s N k g z b V F n M U 5 P Z m J 0 N 0 J M W E x j S U E 5 Z m d 1 e m N X V 0 t M a D R O W i 9 r S U l J W V R v Z k 9 T V F F S T V V G a G F 5 W X N V S 1 M w U F N X c 1 h G e G V 6 Z H U 1 Z T l l L 2 N 5 W j g 0 Y 0 h u b m t F W l R L K 3 J m V l h y e D R r V C 8 v K 2 M 4 V U Z W b l h C c z N Q e j J m e j V z M 3 M y T E d E N T U 5 L 2 5 0 R 2 p S N 2 Z x N j N D V n l X V G l o U m R l N E 5 B a C t 6 T i 9 U c D Q 4 e W Q v L y 9 u Z k t 5 d X J Y Z G N 6 T n p T V T N O N W V m Z n Z x S m h 4 O S t t R 3 V 2 d m J a V l l s U 3 I x W n c 0 Y 1 F J d 3 o 2 V H Y z Y n U z M V R Z d G N R N 1 M w d E o 0 K 3 V t b k t T N H V y c m M 4 T 3 p 1 Y i 8 v d S 8 v M l B u e n A w O C t P Q 0 R U c 1 g 3 e k R Q U G t K a V l X R z k 1 W V d F a D h m S H g 3 T j Y 5 b X h k Z W V L S F J j W n h s N z N p c H F h b W t w c V p 5 L 1 B o e G 5 u d n V P U l F L N j F 2 a F R T W V Q 3 N 3 p 6 R H V 2 W H I 2 K z N Y S 1 Z T Y 2 Z E Z 1 F R N G V Q T W p k Z D k v Z F l y R U t J W V F R N H R L M k p I c U N T M 2 N D W E J k c D N l d y t w N n F r W G 9 K K 1 F w Z U J Q R H p v V 2 9 k T l l U O U k z V 2 F w d z c 4 d S t 4 Q W p n c U 5 0 S m 1 z Q m V 2 d D E 1 Y 1 h o T i 9 O O D R y Z V V h a X V k a m h Y Z 3 M 0 e W Y w U n I x M 0 J 3 O U V Z Q 1 U 4 a H h X c G 1 6 Q V l E S z Z O S T V v V 1 Z V R 0 x j K 2 Y r c G I 3 Q n N 4 a V Z y Z m h s d V d s M m t y K 2 5 2 a W R T e G R q a E J C Q 0 N D S G F n a V R v W G F S V 3 E z b m t r V W U 0 Z V B F a U N v V 0 N t V E 5 u T W 5 I a V J M e T l 2 Y 2 5 L e W 1 M Z H V u W G s 1 K 2 Z 6 M D A 4 L 0 V S W V d 4 c D E z M 2 x s d i 8 3 S 3 l N b 3 F L a X Z E M j l t Y m F 0 R 2 t N S H o 2 Y 0 x s M j Z v R k t w M k w x N 0 4 v d j M 3 N m V t c G 9 a W F h u b U Z 6 e i 8 v S E M 4 d k x 3 Q V d M b H h v Y V d i N z N I U F B Z V E F Z N k 4 y N 0 4 z Z m R k W m R s N 0 c 3 Z H V y W H F h O S s 5 Z X p l S E R o M m l a O C t l a k I w N 0 Z v M U d V M i s y Z F Z K U 0 V u L z c y O S 9 R N l h U N C t m a 3 h i O T Q 4 a G c 4 Z m p r N m 4 0 K 3 p a c z Z 4 Z H U 1 Y n E 2 b X J l Z U 9 N T n V u W H J S b H l j O V p l d z V x a W 9 x T 0 F m L y 9 n S F Z W V l Z l S H A 2 O H Z E R E Q 5 d m N y c W 5 u b 0 5 i R m l 4 Z D U 3 T E h I c U t n d 3 o v Q W F P S E F n T T J m T 0 p D S W l B c F Z L e G M 2 Z E 9 6 b H g 0 Z 1 N 2 d m Z h Y X c z Z 0 5 C Z 0 5 Q U H Z r a 1 o 4 N m N B U 0 F z T E l 5 N W M r Z l N w M D h m d E Z v d F I 0 O G V a Z H U y Y m J 6 d 3 d n d G 9 0 W T d y Z W p w c j F h c F Z K Q 2 N u Y y s y M T F 4 S V h G N G R D b 2 V E d z R j U E V 4 O G R q T X B u W X Y z O C 8 4 Z k h 4 e k p r e n g y c m Y x Y X R Y V z V M e m 5 w N m V 6 S m t 6 a D l q W V d E d z h Q R G h 6 N W d 3 Y k 4 y N 2 t v N D g r S W l 3 c 3 J F V m l G V U l J S V l T b 2 E w S 1 h n V H c 2 M k h h R D N G b z d M e W F 4 L 2 V K d k V 4 R k 1 3 R 3 V u T i 9 G Y T N C M k V l d n J i M 0 N m Y X J 5 d X Z q T H l W Z n l T d U p i d X E y T 1 k y O W 5 5 V n R S K 3 R V Y y 9 V O E J o Z V R G e U w x c W g z Y X I 5 U V Q v O T Z y M E p q M E Z G c G t N U n h T e k Z p N H Q x e l c 4 a X J M d V g y U H R P b 0 1 l a D R J Z k U 3 Q 2 w z b 0 9 T Q 0 V F R U l J M F Z Z a 1 F l K 2 l O O T U 0 d z V L Y 2 Y r N j U 1 N W c 0 Y 2 F K b D N a Z 3 h Z N W c 3 Z H k 0 U F A v d 3 d h V 2 x w Z l A z M T F 5 e F l z S U N R a 0 4 5 c U l D b 1 V D d W J O b T h m d m Y v O T d B Z 0 x x T j k r Y U 1 X T U d M N z c 0 S X J 0 M j d V S 2 x V d k h M T D c 4 d 2 Z m c D B B U H I y N 1 V 2 Z n Z u M E J V Q 3 F W R 0 F 3 R 0 F n T U R 1 Z U t L S z l y Z 1 Z a d D k v L z M z e k p n e G d 5 Z W V l T U t x R E V w T l R R M H Z 2 Z l F T T 3 A y T z R P Q m c z b n p 6 V G J w M z c y N V p Q M 0 h p U k d i T m 1 z V j k 5 O T J I U n F Q a G d 3 O C t Z U F h x M V U y T z V k e T V j M 3 p 6 e l R j Q T Z I U T Z j b k p 5 M k w 5 L 1 B 4 V V Z G W V N G a G Z I R U U w O H d k S 2 p 0 M j R P Y m V n N X F 2 Z k h H R z V i a y 9 L S k Z p N 2 p 2 d n Z 2 c X p U a S 8 5 d H B y K 2 V L T E w v a m t r M D h j d m 9 a d n Z 2 b k d r c H l Q a l k z b H h S Z G Z 4 T m Y z d D F 0 a l o 4 e V l 3 Y 3 l a T T N u N j Z h Z l I 2 W n A v d T d 4 S 3 B l T F F v V U 8 4 K 3 V x c m p C e j V X O D N V c V Z P b j B y O S 9 m O T U r K z I w Q U 5 t N 2 N h S l d n V D A 1 T 1 p 1 M 2 F 0 U U N F a E l T d 2 F 0 V 3 F l c V Y w S m s r Z X p M e D U 4 L 2 p M W C 8 1 Q 2 Z y N D A z Q k p D Q 0 5 G e D N S S T l 5 Y V Z h M G E 1 e T F L Q l N O T j J p b n V O W T J u d X F n O V E 4 b k Z Y b n N U c D F x O V h 5 T W w w V k s 1 T T M 4 T U t J S l h q W X F F Y 1 A 1 d H J 2 S z B j d T V h M n p t O W x m Z E 5 h b D J O W m R P T V F Q T 1 V m U m 1 R e E 8 3 L 1 B o K 0 d Y M U x q V E U 1 e V h Z a k Y w M H o 3 b 0 x o O G 1 y V n F F e D Z r a X Z M R 2 p 2 Y 0 l R U V F n Z 2 h i T 3 I w M 3 l D Z W U r N D V o K 3 M z Y m R x R X A 2 Y 2 5 B S m 1 a b W Z 6 O D g 4 O E F M R m 1 5 c E Y 1 e X Z w Y V h s e G Q z M 1 h V W F R 6 M z F G R H F k a m 4 z N z l u S G R k Z G R a M W c 4 W U 1 J Q U J B d 2 J Z U G Q 3 Q 2 h R d l p 0 V 3 N Y Q U N r c E t W Y k o 0 Z m J r N m V u S m 8 0 O C t h c k 5 H K 1 p Z d F d 5 Z 2 9 N S C 9 v L 2 V 0 Z i 8 x b 3 Z P V j h y S 2 l x S 0 J R c 1 c 4 T l Z Y W D V H V 2 x r W j J k b m F q Z G Q 3 d F N V e E 1 0 Q 3 J U Q W h B Y 0 h N e n Z m L z k 3 W W 1 K a T d P N 2 J u S E 9 R a 1 p I Q m t T T k h B U F B N K 1 d Y T G x 0 a 3 N C M 1 B i Y m J l U m x K V E U 0 Y 0 9 I Y l I 3 R F l E Q l l h d n Q 3 Z T N 1 e m Z Q b n l l c 2 4 1 V 3 F O R 2 p l S 0 9 P K z d n N D Q 4 L 3 R o d X Z L N V l z V 1 Z J d k 9 W O X I z c n g 1 Z l B u b G x 4 U V h G M 1 B 1 M 0 R r M E d n M 2 U z c j g x d 3 Z y M j I y O H R q e D k 1 N U J H Y m Z R V E N 3 O E 4 1 N n F t b m V P a W h o M W 9 r V m d C K 0 x W Z E U 3 W H N U S E d 6 K z k r d n Z w Q k J D Q 0 9 F c W Q 0 V 2 J 6 Y W F o Y m F X M 1 g x Y 3 l L d 3 N 4 T l d I Z l Y 1 S y 9 w M E J U M X Z p R 3 J T e m N P N G k v T m R J d 3 R x V z R L O X o 0 M D h B N X p J a U l k Y m h k Y m 5 V c C 8 z Q X d n L z J N T 3 B l M 3 p 2 e k V v N F B u M m g z R D I 4 M k R 4 M l B t c 3 k z L 0 Z C K 2 Y z N E h H a F g 0 Q 3 J p V G 5 S Z H M 2 V U h 5 d X Z V T V F R Z 2 d o a E h D b z B 5 Z m 9 Y V k d i b k F l W U 8 5 Z i t o L 3 U 2 e W Q r e l o x M m J n U k 1 S R V d G N X J G S z F Y Z 0 9 6 c H B n e l o 0 N V Z 1 W m R h d T N m d k J z e n h P M n F R M i 9 D O W F X c U M z a D Z W U 3 N X c V Z h d F l 2 W G 8 x R H o 3 N E l G Z G R k W l h M W X p n N k I v d j I 3 Y k 0 4 W H J o d 2 9 W V 1 B n Y n J t e k p s a k 4 w R 2 Z r c E p D U 1 V r S k F O T 2 5 U M 2 R Z R n V h Y W E 2 N X B z U V Q 5 T m R k Y 1 k z T z V V c W x r M k x C a D d O c T F D N V B K U k h G e H N h W E J y c 0 Z n N E 9 E Q m d 3 Q k V S a 1 l 5 W V l M O V d Z Y 3 h N V E Z F U j B l V G 1 a b l p J d k V T R 1 F r M U 5 W Q l Z C U V l E W k d l Y i 8 z b D Z t d G R K T 1 I w a G h C Q 1 h t T D h Q d n d t O T B j a S t v a l B z T H p 6 R G 1 m S m N q R T Z t N n k 5 V W x a Q l R Y Z E x L R V R a T 2 E y e T d a U F E 5 L 2 E 5 c X R Q b G 1 t Y T Z L R n h L L 1 J h M n Z k c m p k b n N J V X V u b 0 g y R z B h V z J 0 b X Q y R 0 1 D S W 5 t N D d T Z E h M U 1 I z S j N W Y l R p Z V N u Y z I 1 U j V y L 0 F W M F F E b l Z K Z H l 5 N z k 5 T 2 I v L 1 I r U H Z 3 Y z d m O U h l Q 1 h v c k 8 4 Z V d a e l M 0 W G 1 s Q n F q N 1 F z b k 1 Z R l J k U E V L W U U v a G F h Z k d X W l d 5 R V h l R i 9 j L 3 l E U z N x T 2 Q 2 c U t Y Q 3 Q 5 M U 8 z c 2 F j Z 3 h l b X h u U D J k R j B J S U l V V G 4 w T 2 t U O U R O b X p M Q T V H N 2 l X d S 9 0 d m I x R n l j c k x s O G U y M z M r N 1 U r Q T J i c G R i U z Y v V 2 t w S 1 N R b H B i R 2 h R c 1 h 5 T W 5 K S V R j M 3 Q x N T V r S m F x T z k 1 U z d K V 0 1 B W F B D R 2 N 6 M T J X Z k 5 t d V h V Z V B i Z U c y Y 3 N Y T G l R Q n g 1 N E F B Q 2 o w V W h W V l J Y W j J k b n M z c j J i R F J z M l V G R l J 3 U 3 V 2 d k l K Q 2 9 X R E d q Q m s y e D J q S 0 9 h a D d 3 V 1 h V c U Z F T 1 k z V F V F O E N W Y 1 l L Q 2 d 2 R D I 5 a 2 F q M F R q Y 3 J q R S t Q a j c x T G o 0 M D F L V k x G O H Z q c X F v c X k r T 0 1 q Q X p M K z J C c j l u M U Q z Y n A x Y T d r R W Z Y a D Q v Z W R h T G F o V V V G U U V H U m x R W E F 3 O W U 0 S 1 A 4 d z N v a E J C Q 2 l Q Y m k 3 Z V p w Y V p w N l h X U W M x M F h H b 2 R a W G M 3 U W t u V S 9 U Z H p 2 Z H B O U m I 2 Z E d h W V R x a 3 N a T W N 0 Y m 1 0 U V l k S G c 1 S S 9 I Z 2 8 z M 0 9 3 a 1 J i V k d 2 U 1 Z 4 N m F s M F I 0 b W k w Z V M 4 e m 1 S Z 1 Z j c E d W T m 9 x c D k 2 W E g z T 0 9 F K 0 x w Y j d N a G J W M W R 2 U U w 1 M j V B R n Z I W j Z F M 3 N L Z j B 1 O G p n e n B 6 Y k w r T T N G V E t J a 0 p p d U x 0 c 3 o r N U 5 O T y t v M 0 R s U E x v N 2 1 K Q 2 l N Z W h j R 3 F 1 M T l Q S H J 5 d k x Z U m Z p N m V U R T h K S m 9 Q V T d j M z J n K 2 d 4 c W p E b G F y L 0 9 w U D k 4 Y l J H N l N F Z 2 h C Q k N p S 2 J y O U F u N n F W T 2 5 X c H F 2 T n F Z c E 0 5 b 2 J K b m d O Q m d O c j F x e m g y M i s v d G R R e H Y x V F l t K 1 Z k V l Z Y V n B J c 0 p M W F V C U X F s V T R 1 L 3 Z U M H h N R E R F e E 1 Z d 2 Z Q N T R u b m 5 n Q 2 d Q Z m V l N D h w V T Z i Z z R m S G J G N 2 J t b k l Q a T R t T E x N U n R y a G 1 x c k Z G R E R j Y 0 J j R 3 F Z e G p z W n l s c j I 3 S D J w N T F p a 2 J Z e k w 5 T n F 1 b l B X S z F 5 O V B U b k x R U E R 6 Y 2 4 1 M 0 5 6 S V R r W m V 2 Z V c y Z l J D Q 0 N F N n Z H N 2 V 3 V m J M Q X R 4 O W 1 C N C t o U C t l M y t u V U d N R W V 2 d n o z a W d k Y U 9 q U 2 4 z Z k h M T z A 1 d m U r K 2 h E N n l X d l R y e U 5 n W U d X S m R D Q l B q Y m l T O U l y e X d F N E Z Z b m V 3 V j R L T n g 0 W W Z n U 3 A y T n l S W j V H e F M 5 R l p 5 e l B l L 2 w y N G Z H W S t a W U x E S k 8 2 R E t L U F h 6 a X Z K c T h u c T Z x b 1 Z X T G 9 D Q n l W a E 9 v S X B Y M j Z l d 2 Z 6 N 0 x B Y j h Y V X p m O W F k R 1 R H T V F R R 1 J y R X J a Z U Z t Z k Z 5 R 0 V F R U p j U G p w O W d 0 N F Z S c U 1 S T U N k b j M z a m p E Y W Y y O G Z Q e n N 6 d z J t V X k 4 O E 1 J T G x q S X B v Y U d o a k J z M 2 p q N T k r d E M 5 Z T N l N m Q r O U 9 X R m d Z a X h Z d G F 2 b m d X M E R k d X d u c X F u M W Z 3 R n l Y L 2 N F S E g z U n F Q R 2 V T d l U w e G F 0 U W 9 S b z h l e m R H a l I x R 3 B W S 1 N r c E R C O C t I Q 2 c r Z W V n Z G h h N 1 p 6 T n J v T m V k R G Q v Y 3 N W c G J o N D A x T E 1 4 Y 2 p 6 N D E x V H l i W H E w M k o r c U Z F R U l J Q j V M S 3 N q b F R u d G N 1 e D d Z M 0 U 3 b X d w c H h 5 b m V Q e U x K Z U R j S z l B d T h u N W h y N 0 5 Q c 2 l N a U Z q Q 3 Z B S m F P U 3 I 3 L 3 B P M k E 3 M 0 o v R G s z e E 5 P U E Z i R 0 w 4 W F d y L z F r b z B p Z U V s Y U 5 1 N D g w e n J q Z V h 2 V l R Z d S t N Q l F O K 0 c 1 W T V z Q 2 Z Y M D U v b m h O M W 5 k Y W R I V E 4 0 e C 9 q b H J L Q j Z u Y j J I N 1 J 1 b S t W R U V J S U l V U k h J Z 2 w 2 R n d R R W 1 M O G d H S T F H d W 5 m d l R u Q 3 c 5 U 3 d v U n c 0 Y 0 9 H Q k p E R S t Z T U l F V k s x Y l V t O W t O T k x 1 T V N h M j Z 0 Z E g x Z W d l M 1 k 3 Y k F M S F p m W D E 4 V U N n V W 1 r d 2 1 O U n V P d 1 F X d G J p W T Z P N X V q U m 8 0 Q z U 3 R T Z 0 N X A 2 R D J r Y X V H b z N H c X B G c V E 0 N W 0 1 O W R 0 Q 0 5 2 W W 5 S b T F K W H p h a X l 1 e G d 1 U F g z Z U x j M 0 d E U U l I T m Q r b C t i R k V 1 U 1 h n Z 2 h o T k Z r d j c 1 e m V t V W h u M l g 4 Y k h k O W E 3 c X o 3 M 1 N i e T F Q V i t m V 2 V x M 1 c y U D R z W V R F Y W J 5 O X V h d 1 d T M F d l L 2 R Y d H k x S m 9 j U G R 2 b 1 l X c U 9 l L z Z Y d j V 0 S E I x N 2 t j W D B z N F Z w c k 9 r W k x 6 Q U x n c m x E d z l k Q k Z k N 0 Z 3 c z h G S j Y 4 R m p N Z k w 3 S z N N O V h X Z n Z i T X N 4 V z U 2 b D A v S F d 4 U F d m U S s 3 d D c 4 O X l 3 R y t u c U Z X a H p 2 Y W Z T b l F j S H p x R 1 h Y e G Y r Z D M 2 M z F I M F h R Z 2 d o U k l j b E N Y b 1 g 5 T z d k b T R T R U J B Q V N F e E 9 a U E h t e V M v d l h O d G 9 F K 0 1 N Z i 9 t Q 1 Z H S W I 2 e W V U b X F K d F V M U 3 F 5 Z j J 0 b l M 5 U U t W e X F W U k V k S G s 1 R 1 J R W F o y T m l x V n l 1 V 0 x G e T J 0 Y n B M W X A w N T k 4 d W F l Z y s 3 Z H U x d n E 3 Y W V r c E R p c 0 g z L z Z 0 U D B H V m Q y N y 9 6 W j d M R G s 1 b V h I a m J E Z W N B b k 8 5 Z X B P R F J F T n J h e G l y S T N x O W 5 y U z B 0 T l l P e V Z y U G 5 1 W W 1 z c 1 h G R U J B Z z V X N k V F S 0 t U c X p i W W 4 0 Q V F F e G p W a H B I O H h s d n B 3 Z l R 3 S V R i W G 5 W W F h u O U g v e H l Q M m 0 4 T U h O M U t U d l M z a 2 E x U X V s Y n F w T m J X c j Q w a 2 N B d 0 1 q T F N W d U F Q W V V u d W I 2 S H V Q b z Y v L 2 J Y W m M 1 M V N W M D h R c k F x d 1 h y O E 8 4 d F B F M F A z e k I 2 K z N V R l F H O H k 4 S E h h R H N 0 N n Z j b k k z c 0 x U O V B X U F F H R m 5 E Q V Z 3 Y y 9 S R W V 2 c U Z 0 W G 5 U M U 5 i a z F V a U N 2 a j F u M E d z T U 9 s T F Y r Z l Q w Z G Z 5 N W I z N 1 V H S H I 0 a H Z H d m x J M V V P Z m g v Z 3 h C Q 0 N D R k V l N U V F d l F 2 a T R 1 S l l 2 M z Q 5 Q U 9 2 V 3 J X U F N w R W t v R l B Z K 3 B s c 3 J M U z I x U E x h W H d O N j V z L 0 g 2 b z d X e j R 5 c 3 I 3 V G N T c T V 0 V V B Y N z h P R G Z k Z E p Q T j d i W n U z Z H J v O F p 3 U k Z 4 Z E h S a 1 l H S n B P S j l l d l g 4 N 3 Z m L 2 E 1 R n h t M E t q V W J E b 1 V P S E x N L z c 5 Z X R u Z W R 6 Y 2 N 6 Q j g r S E I y N 0 R C L 1 l W d S 9 m c j N k Q k g x T l R R M C 8 v U E N E d z N G c X h j Z k h j L 1 B O T j l 1 Z G p m L 3 R 0 O S 9 h S G F j d F J F V k Z F U l l X U m 5 G e E 1 Z b U p p Y V N s c G R W N 1 Q r d m F 2 S G 1 6 d z U v T F Z s V T d j e j R q d 3 p 5 e n Z w M H Z F Z 2 t o a E d n L 0 t x M z l P O C 8 2 K 1 V l d 3 R Q Y 1 U x b V R 1 c z V R d m F X M l J Q a U U 4 T l B B Y X V 3 M V B V O H B 6 b W 4 w T U l 5 Y S t 6 e j d j N 0 h G c U x l c H B m L 0 p B V X d 3 S 2 p D V D Y x d 1 M 0 U G Z m M W 4 w V 0 l w e D l y T W 4 r Y m h m N U Z 4 a D V X e E M 0 R z R F a E p H c S t k M 3 N U N z Q r N X A w U V I 5 V G 5 V S i 9 6 N 3 p J N 2 Y y b n N 5 Q 0 h t U F p t S E 9 N M 0 9 y U 2 V 0 d D h m K 0 V 3 W m J v c S 9 q a G d 0 c 0 9 T T D V P N k R L S k l V O D Z 4 M G 9 3 V 2 k 2 O D l l Y m 8 1 Z n A r S E J Q W G c 5 d D V U V y t Y W U J U V m x 4 T 2 N s M k Y y d k 5 4 b D Q 4 K 3 h t e m x k Y z V Q Z j l y a 1 J w O S 9 J S n h J W D A 0 Z F d S d C 9 G a T B s c n l O V 1 d 0 R W E 0 U V F n Z 2 h S S k 5 K Z 3 Q 0 R l Y x e H h C Z D I 2 Z F N N L 1 A 1 K 1 R K M C 9 5 M y 8 v K 2 x 6 L z g 0 U T g y d H o x M j d C a W 5 U c D J x b D Z p d W 1 4 R G V z M m N Q O C t i T n E 3 Z l B 5 W k 1 u K 2 Z y c n J 4 d U 5 J e W d v a U l L Q 0 F p N W N 1 R U J G U l F Y K y 9 2 N V c y M F J I U n h N U U V J Q m F y Z W J J a 1 N N Y 0 8 z Y U 1 1 T G k 0 Z X R 0 c z M 3 N m Q z Y n Q z T j N v O F o 4 e W Z Q N S 9 2 d i 8 4 Z W 8 5 S E l s M T k r e W F C Q m c 3 a m l p a X V z d G p N Y W p X e m N 1 S k h n N E d D b V R a d l d J c 2 V 1 c T Z L a W d s Z G V l Y 1 Z T a W 1 Y N D h P S D F M b F k w O X h 4 T W 5 6 N m Q 5 O T k v b i t y c W F 2 Y n Q y O G Y 2 O W V 0 W n N H Q k J 2 V z E w T 2 g w c l Y 2 N G t Q e i 9 m e m l q U W 8 w Y 1 B o Z z B i e H F s V H B 5 Z 3 F L d U s x M T E 3 a n I z L z l x M V d E M W U r K y s 2 N 0 Z 6 b E Z 6 W E h Q T k 5 Y e i s r Z W N B d l B 6 e X k 2 e G F 0 Y 3 J x Q X N l c F U 2 Z j Q 0 Q V B y W m 5 C d H F u Z H Z x S 2 9 5 S i t t S E R U T W 4 2 b 1 V R U W 5 R N m F S W D I v d 1 l E T E 8 0 N W 5 p c 2 p o c E p S V 1 V p W m c y U i t j L 2 0 1 Z X h I d U h X U 1 p t V z J M e H F p e k t u S F R G Q W F U c 1 V W T D k 3 U j B n b j V P O T V G T 2 J i Z W s x M F N p Z k V K N T g 4 e G 1 k Q 1 l E e D B y V F N T b l B J V k d W e m Y 5 b D d n V 2 d V c T k x b U N S M 2 x k Y W 9 S M j h 5 O G 1 u N n p 4 d 3 F U a V d q e m l 6 K 3 V u W m V U R U t 0 c S t i e G 1 Q b D J T N z l r V l J Y e F Z k W X Z E S E N 5 M W 4 1 S D U 5 M 0 l o W k N Z d 0 t o V 3 V 5 d m x w Q 3 J M W V l L K z F n K z U 1 Z 3 N x a j h Y T X c 4 Z k 5 m c i t r W U U 4 L z N C d T V J M E F J S V l R U W 9 q M 0 l K e F F Y S 0 p W S y 9 2 S 1 h 2 L 0 R F R T A 5 Z 0 1 w b j Q 4 c 3 N 2 T 1 h i c 0 d E T m 5 6 a V F x S 2 d x O V h r O T J k a l o 3 O S s 0 b E p T V 0 Z X Y k 5 t M W R 0 L z R z U 0 o v U G p q a n d D O D g 4 N D d Y T G h 3 Z 1 J F a l J n Q n c 1 T W d S T m 0 v Z X p J Z 1 J J e X k x M C s w W k 9 u U W 9 C U V V G M U 5 U V X N H T E Z D d W J O b T R m Q l l N Q m 9 O R E o 3 O W 1 3 Q T N O e m N t R H Q z T G 1 2 V 3 J B R m c r Z k x s W E h m Z G R R d 2 R P a F M 5 W H M v Q m d 3 Z l p 1 W E 1 u N D h l U H I x Z j J w Y W 1 p b 3 F K W X V u U X B u M z c 2 S 1 F h R G d S V X J W a k I 1 O G 1 R b V R w e E l h R 2 d v V l Z W V m 5 E M T d s b D I 3 Z H B H Z m 4 4 O W p q e j N X c k 9 P Z F B Y d l c 4 d H J B U E d N O U p 5 Z U h n d 2 N Q V 3 V x M S s v b j U 4 Z E J E R D l Y Y n I 3 b m 5 3 T S 9 Q a j N 2 d X V Z Y z M z M 3 d U Z 0 x m Z m Z w d U R C d z h 5 W m N v V U F n S U N 5 T W 5 K W W Z Q b X p l V G s 1 R E I 3 O W 1 6 a T Q r U H R 2 b 1 k v L 3 Z H U F B Q a m d n K 2 o x Z W 5 i d T N F b D Z l a n B 6 N X N 3 a E l p S 0 M w d E p T Z H U v Z V R V S k N B c E 1 u V C t i W X N X U H R X b 2 Q r e V p J b G J O K y t u Y n k 4 U E R J e k 0 3 b j c 3 c n U 1 N 3 J y c j Z O d T N M e l U x T l J 3 N 2 R v d 2 R P M 1 l R S G g 1 T 2 V I Z z R K M C t l Y k x k W T Z k T U h r c F B O U 1 h v N 0 0 v M k Z F R U p j M 2 5 L c l M 4 b l h x T 2 p t Y m Y 5 d X F s Q l B m M E k 5 c l N j N X R M V 0 U w b 3 d P V T F 1 K 3 R R U z R l e k 9 4 e T B D b n Q 1 L 2 N k V E F S M 2 t H O G x M U U 9 s Y T Z L d j U v N k Z v M V J a M W w v L y t F U F d 5 T k 1 B R T Z Y N X p w Y 2 Y 2 V G t Q T S t k K 2 9 i b H N Z d n d k Z k 9 x d D Y 1 Y 1 Y 4 M k x p Z X N j b G x p N j F Q a T c y K y s z M U 5 w c T Z w e n p 4 a H d y V G V m S m h D O V p N W F N S e m N i Q 1 d x T 2 V s N U x X Y 2 F H c X V D V k R G R U l J S V l S b 0 V a S 2 d k O U h J a 1 N O W n N X S U Z L M W V 1 U k t Q U m N P Y k 1 H Y z Z j T 1 d O e j J 6 N T k r d F I 3 U G 4 3 O G V L N j Y 2 a X E y Y j k r T 3 d X Q m c 3 Z H E x c k Y y N z F y S y t Y N z k r U F A 3 N D Q 5 e D g 4 O D B P W T F p e V p B b D c 5 K z V G c D l P U m 1 K a E l Z b U l p W U o 3 R l h w d W d C N 2 p 0 d H R 0 S V N F Z 2 d K U 1 V G b l U 3 S H V u W H J X T G R 1 b l d W O W J H d 3 N E e n p 3 U U l z a z Z B R 1 d M b D F L V F U w T l g z M z F G U U I 3 O S s 1 b D c 5 N j l W d H Q 1 Z T N 2 W G 0 5 W G V G R W x K U 1 N R b E p k b G Q z N z E 3 Z D V Z d l g w N T B k S F M 5 N V M x e E R 1 Y k 5 t M G R 4 Y 1 R G Z m Z Q R U Z B S W N Q S C t i d z R m c T N s Q z l l d k p p W k 0 y Z G F F d l R 1 N 3 R h L 2 F 2 M z Y 5 Z U 9 a W j U 3 a E g v L z R C M X F 0 b G 9 5 T U R G Y X Z Y b D F 2 b X h F a l J 2 R F l Z N D l 4 M j I y M z J S M m 5 M W G g 3 Z S 9 Q e X l 5 L 3 p 0 N y 8 5 a m Z 6 O G Z N c k t 5 a X l 2 d j F a N G V E a C 8 v L 3 Z m K 2 V T V F R 5 e k w y a V Z l S H g v b z N o M 3 k 4 a 0 N s a 2 x J M 1 F n a l J T Y T N M U H N 6 O U E y W T F 2 b U U 3 K 3 p I M 1 J J d U 0 0 N l p R Y 2 1 l Z m x y O D d z U 1 h N a l l w c n R O b G 9 R d 0 1 D d X Z Q U F V i Z n p V d E x h Z W 5 Y c G 5 l V 3 B k R 2 R R U U N T b n l y S m M z c m N 4 S 2 V V N U x F L z R p b W V I M 1 d B c F c 2 U T N H W G s x W l Q w R k 5 a Z F g r U l E v Z D Y v R 0 4 y b 2 x O U W J u R S 9 R Q W 1 a V 0 Y v Q z N o L z N o M j J J M z A 4 Q W 0 x T E R k a T R 2 W F R t e X l s c E Y 0 W m V X d V R M c z Q 1 Z W k v d T d E d W R t N k 1 u d V R 3 b X d D U E g v a 2 V s d n F a S i t 3 b 2 h o Q k R p O G l B S i t p Y V l N b V V L U T R Z T T R m d n Z 2 K 2 Z R b 1 V Q a z U r Z W o w V 2 p 3 O C 9 N a k t p c U t Z Y 0 9 H T V d 2 V 0 x L c 0 V Q Y 0 J m L y 9 w W F J v d 1 l 3 Z W J O b T B s U F Q 4 Z G t N d E c 5 Z T N l d X Z Q S k t G a T l l N 0 Z S T i s z N z k r c k Z x M V N v K y t l U V R U c D g r a l Y 2 d k p 6 d z h u S 0 Z E a D l i Y n p 0 d m J t M V d y V n J G M j d W c D I 3 Z H B G V G 8 3 N V E y b F V W Q l F 6 W j g 1 a 3 d Z S U Z x T l h x b G 5 s V E F J V k N 3 Z D E z M z g y M G F k U F l z R 0 V E Q 1 F r S k Z C Y 1 h Z e l F h Q 1 F n S W 9 I Z n Y z b 3 d l U F p x c n I 3 N m F r S k N R R m p z d W 1 P O X V D Q X d N c E g v L y 9 r e W V Q S m 1 a T T J m a T V X W D d R M 1 J M b k l N N z c 3 e V R N V 1 B H c 0 c 3 Z E 9 o S V R F e W t 2 T H l j b 0 t J a k J n d 2 N 6 Z i 8 1 O D R 1 T G l P S F h x b E d W N 1 B 6 O C 9 t K 0 5 N b U R D Q i 8 v e m 5 Q M 3 o x M V Z j Y 0 9 Y S 0 V v c U l p Z k h 4 O D Z O V 3 J G M W R m Z l R X e l o 4 O U d x V l J T W F Y z d G N K e T J F Q l V W e F l j Z m Z z a D M z M z N I b m o x N 3 l N b k p R Y U Z R M E s x Y k 4 2 W k 1 t Y 0 w x M T E 5 U F F F Q 0 F a Y W E v a D R l S H p T Y T h i U 0 l 5 M H R 3 d 0 5 q d G J F d l J D Q 0 5 G S m J j M V B Z S H l Y L 3 N T R l d I O G U 2 e W d P R n A v a n B D c X p S Y 1 p T b 2 1 C Q m o 3 R X R N b F p M O G x a N m N H M W t Y T 0 1 i M n R E R k s 0 Q 1 h S d D d L N j Z j M 2 N h Z z Q x Z U c y W G t v U F l n S W p p U T N 1 e G R D Z 2 5 2 U V A 2 S W E 3 U X N s R F I v O U x 0 b z F a M H g 0 S 0 5 3 W U h S b k Z H b l l 2 V 3 F I Y z V 0 d l R L Q X A 1 T 1 d N U H p 3 M j h p e k 5 P Z j k x T z N r b H g y d 2 F s O W x T a X M 2 c V d i W E k 2 Z 2 J m a D d 0 T 2 N N Z X R m U F M x R 0 5 t c W R P b U p Q M C 9 m d 2 p B U G d 3 Z F R z S G l z O V p 0 d W 5 p R l V o W U M 5 O D l F K 0 R 1 U T R D N 1 Q 1 U D J W Z E p 5 N V p x R U V F S U l j V 2 x T b U V 5 b W p 2 c D V V S W h M M n J a d D I z a j E x V m N C Z V B 6 e H g 3 b j Y 2 c X V i T k U 1 a F l T R z M z b m 9 y Q U Z k Z m Z U V 1 B Q L z U 0 a T h Y W U d 1 N j Q 0 d z d 5 O H Z L S W l J a X c x S z F 2 R n l v V n B L V 1 o 2 O U t I a G J W Z k h F S U l J V 3 h h d U d k V n F 4 L 0 Q y O D J E Q n d m T V l W T F h R Y T E r T E Z j Z E t r N 2 w 5 Z E 9 i N n B W d W N V Y X d o e S 8 v d m V L Q l Z v c X F j W G Y 4 O G c 1 c W Z i W F Q y e S 9 v T W J i W k 0 v d F B x a k o 1 O X R R M 0 R y Z V p F V E d V U H c y O H h t c j V m O D d 2 W k d P T 2 R l b k N 3 W U d S d k R 6 a V Z 2 U W 1 J M m 5 x Z k p M T E w 1 Q l V k b 0 h U W l R s V U d w e W Z 6 U n p 1 R m N T a 3 J v T l l k K 0 Z R d m V Y R G c 2 T j V m d G l O O V p h c D l k W G M 4 Y 3 M 3 K 0 x w N T h z W E U r b V V Z Z j h n O X h z Z H B P N G d O N n N r T H c 1 Z l k z Q S 9 n M H d s L 3 R F b 0 V Q M 2 p r U C t S V W x 4 R G c 3 c 0 9 u R S 8 1 b 0 Z l T 1 J r d k 8 4 b U x U V 2 F y a 3 p X d U w 4 T m R X U H V j Z j V N R z E 3 a y 9 i M W R m U G t t Z G d i T 0 t u S 3 N 2 U X V x U F h S K 1 B 0 Y V B F S G Z I S z c r V G p t e W J r c n p 5 b 2 d L S V l R U W 9 u M 0 l E S G 9 o V 3 N t S k U 3 L 2 R z a j V v V U 5 N V E F 5 M D F U b H U 0 Z V B F a W V Y b D V R Q W V J T l R n W S 9 Q M G h O M W N T O U V J S T B V b H B E R H B X b m Q 3 S T F 2 e V R Y Q n M 1 a W 1 I Q n Z S d z J r V 3 o x Z U l 3 N k V s W F p 4 T 2 N s Y 0 t R a 3 J k M 2 l h Q 3 Z l Y m g 0 c 2 R H R l d 2 d 2 x v Z U I 5 a n Z x Y U 1 W U 2 t i Q V J n U k h N M n N i c 0 1 K O F B D M l N 0 a m J t N z A r U E R q Y V p v S y t 0 b 2 1 y d T B M S m 9 N Q k l C Z 1 Z H c 3 J E S E 9 J e V k r Q 0 I x b T F Q T l N R R U t h c 3 F z a 3 Z P T j h Y S 3 p 2 c 0 5 R M T R U W j R t M G h 4 T F A 5 N 3 Q 1 M H B R W j l R M V V H T G M r Y y t y c E p k M G N J S V l R U V F y U T F T Z E F M M F F y e T g v U F p 1 W E 1 u Q U p H U m t m V H E x Y X R K N C t o M E 9 y N z V 4 d n d G V k t s V U 1 u N z g r Q m F M c 1 R W O C t l V 1 h s c 2 N U S m t 4 b 3 g w a C t G U m t K W j g r Y X k 5 M U l r b D R J S V R x d E J G V W 1 D Y X B N R k V D a 1 R 5 a E J u c j c 0 d W 5 u a X B t a j k w a E o 2 a z V G c W d 4 Y V Z 0 c E s 4 N n R J T 1 c 4 c W t O U 3 p x T W Q 1 U 2 8 5 M F p Y M m Z 0 N T Z a Z U V 5 M U o r b X F E b G c 5 U 3 R 6 S W 5 j a F F 6 d T h V U z d o V m s y V G J h c n l 1 W m R X c l Q 1 M n Z L S 0 5 G V 1 d O V V d q d z N x a V p 0 Q 2 F k V 0 l 0 N z k v T j V z e E t G R n d U c D N u Z E 1 4 T j R X Z W o 4 V 3 B I V F N S S C s z W n h 1 U D d l U X g r Z z B s W T J h Z X d R V D M v Z U g z Z V A z Z l V h R j J 2 U T E r V 3 V V R 0 s 4 e k p z d k N 5 R 0 V F T 0 x 5 S V F s N k l W e T B Z Y 0 1 H N H V M a T Z O R 2 p o O D M x K 2 Z u N U x G K y t I S z F X Q z h D T k 4 5 N W 9 z N j c 5 T D c v O G d y Z T N O N k 5 H a m J J N W p r Y W o 0 W i 8 v L 0 N m c D Z l a 0 F U S j A 2 b F l p S W l C W j Z G Y T d K e X N v a U p T V 0 Z x N j Y 2 e W 1 i a l Y 1 U E p 4 T G Z m Z n N 1 b V R a c 0 F j O F B Z Y W R N N l F L T z Z n Q U J 6 M D l p T E Z 5 V k J M N F F R Q W h P U V U x M 0 N n S U J 1 T E x Q V F F Q Y W 4 z Q l A 4 T D M y M z A y U G U w V 2 N x M T B U Y S 9 s d S t J d U V y V W l 2 e W 1 4 S 3 F Y U 3 B k R m J m c y s 3 Z E w r M 3 d 4 N l N H c m 1 1 Y 0 E 1 e X N L Z U R y a F N 4 d D c y T 2 R z U 1 o 0 U V R 6 L 2 0 5 e G h 0 d G R 6 V 0 x Q b G F C N H Z P b 1 R N Y V d O c D d p c V d 4 N T V V U n N V e n B P d G h x M j J 1 N m o y U j E 2 d F o 2 e T V M T E x q Q z V 3 Y m J l Y m g 0 T U R P a H V h U k J h c T M r Q T d R U j l x Y m F T O H h V R j l s O V l I Y k Z C U F Z F c W x D N z N F W W p 3 R H J K Y T F t R V Q 5 S D V k N 2 E 2 c k 1 0 U l F X R l B l N U x G T m p W e X V x a l p v b X p 6 M j Z O Q i t M T 3 M v a 3 g 5 e m p 4 T 2 Z k d 0 s x W H R Q a 3 N Z U V F R Z 2 d o V 3 B z a z Z J V n c w Z D Y 5 Z T N u c n J i Y 1 l P b l F v b z B l U E p p b 3 F D a z l Q V D F R c U Z h Z E 9 u V 0 x Q b m o z b 2 R P W X Z y K 1 B H a l d Q d T N M a z J 4 e m w v L 2 p 5 Z m Z Q S U p V V k Z S a k I 4 L 2 5 u N z k r d U h u N T B k b F p T W G 5 6 c D F q N T g 2 Z G x K V 1 Z B Z E M x Y T F j Z W Z Q R E J O b n V O R F p X W G w 3 T n E x U 3 J l Z i 8 5 O U p r N m N 5 T 0 R C Z 3 d r T 0 R r Y X I x W k t k b m M z U F A v O U 1 W b F l X Q U c 1 d W J q e j U 1 S l B 0 M X l D M m 9 Z Z 0 l 5 T W l B N m 1 w e n N s N E l J V V N u N T Z a U T R x M j A v W G Z L M V Z u M U h n b z N 1 M k 1 w b l d n O D N 4 U 3 U x c T I z e D R T c H h j W n F L R G F v S j E 0 M j N z R k d i V 0 F B Q U N B Q V N V U k J W S m Z E e G F t T U M r d H Z k N y 9 2 c 2 c v U z B 6 Z U 0 3 S 3 B p R H B l a 1 V X M 1 E y a 3 p R V H d z Z n d 2 L 1 N k O W R M N H A 0 d X o 3 V k s w Q U 9 N R E 9 s Z E w w R W Y 1 T 0 Z M c E U r S X p l T z d V b n B v W n J k a F R B c 2 Z R c j V H e F p h O G s r d 3 F T S 0 x V a W R u a z R W N k J W c 3 Z L d E Z W T 0 g 3 Z X Q 5 U G J y N n J E R X p Z V 3 F r b W F O N z Z G M G M 3 a S t P V F B v U j R m M k l j V F R q O X Q 2 V C t h R 1 h 1 T T V V S F N P M 1 F Y S k p K U m 0 4 c 0 R o a j J 4 Z X N H c m 9 1 Z U U z T W l n Z z B 1 N z Z i N 0 1 Q O E Y z V 3 d T Y k h X S 3 U x Z m d l R k V F S U l j Z W 1 R Q k w w U U x x c W R E W i t V b E V S U 1 V w T G Q 3 Y T Y 1 N W h y K z l L Y y 8 y W n c 5 W D N l Y 2 5 K d 2 M x c T Y x M z d o c n l K Q W h y R m l 4 Z 3 F B Z z Y 5 b F d i Y V U y V n J W Y V R Y e D h Q U E h 4 O F R h M 0 N 3 c 0 w 0 K 2 1 u b n l Z M k 5 y W X R 3 M 0 1 z T 0 J q Y z N N e X o 2 S H Y z Y n U 5 b 2 h C Q k N k Q U F L Q j h r N W Z R Y 3 J p K 0 d o Y 0 p 6 R T d B a m p H e k Z a b F p C S n I x T i t w c G J C W k d S a n p s R 0 h D W H F B d D g 3 K 1 p C a 3 Z z U 3 l i M 0 9 w U 3 E 0 U z Z 0 N X N I V j B Z T T V j Z m M 0 N V p s W j h w e m J Z N D N M T G d Y W D J i d X N 6 e V B E Z X B w O T l p S G l s T W R 4 b G J Y b 0 V C e j h y Y W J k e k I z O U p u S z B q N V R T Q z Y 3 d 0 p h O E J N c D A 5 c H Q r U n Z t R 1 d p M H I w V l k 0 Z m R 5 M j B 0 a D V 5 c W 9 z Y X R i N H R p N 2 c x T l d j R 2 Z S e G 9 Y M 3 J I V 2 R h K 0 J D b W h R K 2 h U R m Z G a T B s c k 9 h Z D J m R 2 Z M d F B B a E R w U H p X V l Z G Z k p X N X Y 4 U D k v M E l J S V l R U W x 5 W k o w Q X Z o b 2 h V c l Z y Q j k r M 1 l P S H o 1 T W V u b z Z w Y V d s R 0 k x R y 9 Q M z l p W W l J W U 5 p d 1 l j e V p N N G Z l a l N T R G I 3 c n B K c U t p b 3 Z q b G w x O D R l L 1 l z a F l X R m F M V m F m S H g 4 Q 0 F z T E l 5 W W 1 o b W 5 U c G p G M n J Q U E 4 x V n J M M E t G R G V m M z E x O W 0 5 Z X p k S l N V b m s 1 d V p T W F Y y T n A 2 Y 2 5 R V U Z C R E J n d 2 d I S G p 4 a k Z 6 N X N 5 T 0 0 z T y t s c H V i T 1 V s Z l h B d z l l N X F m Q 3 l H R T Z O U W N 6 Z H p W Z H F E W n J E R 0 J V Y n c w N H B a V 0 c 3 K 2 Z m d 1 J m V D M 2 a z J l T W N L a z d s N W V U d j Z 5 M 0 x y U 3 B C Y T l U a n F m e n Q 2 O G J l d 3 R N V T F h Z 2 J I Y T l o c 2 4 5 c i 9 r b C s x O G U 2 Z E 4 2 Y z d p U H J K Z W p U S 3 d 1 c 2 p n b m 0 x M W 0 z R G 4 x c 3 N P M E V 2 Y 2 F v S T Z I V X V Y S T F B Z T Q r Z F B N T 3 J y Z E 1 p W U x Z b 0 o 2 V T F G U 3 c v V 0 t p M 1 g w S E I w W l p M U 3 R w W W g z M z F x S U F y b 3 h 3 U E 9 F a X N T e T d X Y 2 Z 3 Y 2 5 Q O F Z W V F R 4 Q V I 5 S D c r d W h E W G 9 S V k R M e j k y Y j N L c F N o L 3 Y 3 d V h 2 W i 9 I b X J a Y 1 R F b T J j M k 8 w e k 9 q d 2 5 0 e T B s V l Z v Y 3 R Y U 1 N F R U V L S W p r V V M 5 R U s 0 e U 4 v Z m 5 3 V U x G c k J n d 1 l K b W p l U H U 3 c z Y w Y W R N N l J x M T J K O F R H e G 5 h c 2 1 m R 3 V p S W d 3 S i t o V k t x b E Z M N F F R b D Z H N y t z M W d l T E R 6 R G R r R D N P M l h Q S n Z U Z l N R V H V n e D B l a X h I S l V B Z U d Y e W R V d 2 4 v U 2 4 w T l Q 3 b F l D N z Z q T T J J a X U 2 c V l m d j Y v O W M 5 W m Y r R n d r O G J h W F p E T T d Y M m 1 X c F V s N m V r Y l J r e G d s S 1 Y 4 a m N G a 0 p L M 2 l J a k V O R X V D Z V N u Z D Y r M 1 V s c m V J a V l I O E c v Z k d T R E h R b W c x T X h E U X J z Y m 5 l Z G 8 4 U z F 0 N X N I Z m Z 6 R D Z 5 M H p B U V d h T X F l T z I x Y k d o U T J n b T Q x Y S t Y V W x s R 1 k w N n h n K 2 J w N E 8 x e m Q x Q m 4 z Z D J m T U 5 u V l J s V W 1 t b 2 N i a i 8 3 L 3 R l N m Z E M 2 V s M z J J Y 3 Z Q V W t Q O S 9 D U D R m Z D h y R 1 J y V W c r M F h F M 2 4 3 N 0 U v T 0 J T M k V F R U t J V G s w U z l F S 0 l 5 N S t Q R D N o N l N v S m V D Q 0 V 1 V S t G Z W d m V H k 3 Z E l p W X d W N S t C T G s 0 Z H N p W X p X V z R L e W w x d H N 2 a D N J c F M 2 O H N z Q 1 R v V D Z n e V N h O H N 0 S n A x N 2 9 4 U 2 J T V U p w W m 1 N Q 3 J H K 0 8 z R j Z 4 T k I 2 O W V W d E p l Z 0 J C Z 1 o w S j Y z a U l p R 2 V m d l R 3 d G Y x W j R H R H h P Y W R q R 3 V p Z y 9 N a 3 B W U m J o Z H M 3 O X F K R G V W a G N h T G 1 y S 2 1 s W E 9 w V F V z N 2 p u T z R m c k 1 5 a 0 p V d X V i V n p m Z D J h N T B T T j J Q R C t 0 b G R 0 N i 9 3 a k 1 O O V I 0 Y j A 1 a W 9 I Z H c 1 a 1 Z 4 V 3 p K b k 8 v M W Z J d 1 Q z K 1 c 5 c G 5 L d F B B a G x y T j d W V V F z e V d V W D J P S G d i Z 2 9 o a E J C Q 0 N K Q U V 2 U k N p c 3 d n S U 1 D Z m 9 o U k J D Q 0 5 F b X N p d U x B Z k 1 N O G M v V G Y y N 1 d X R H N 2 S n R s T T B F L 3 N N c E F Q V T d k W n l v M m N 0 e k 9 6 Z V Z C Z 0 p K d n p U a k R h e n V 4 c X Z j b k l Z U m Z x e n c 4 S j Z t R n p l Y k c y Z 2 5 5 T k N v M U J 5 e H R u Z n F 5 M 1 R t d l V N O E 5 H O G p l O V R z e W 5 5 M 0 8 1 K y t E c W V 1 d U 5 t S n l P c X l W T U N 4 L 0 N n Q U Q 3 Z H d n Q T d D a z g z Z X p q K 0 x w N U 9 W e m Z s Q 2 F 4 d 1 I 2 K 2 R p K 2 V H R X h H a H o w R y 9 O M j k r Z F B B T 1 h i W E d 6 S H g x d G 5 O N k J 2 Y 1 p Y R n Q 1 Q 2 g r M T J l Y V Z X a 2 x n R 1 g 5 W j V K V 2 N a R k 1 H e j B a a E J C Q 0 N D R n F T W U p l Q 0 5 F N T F O Y W h W N m 5 N a j R V U V F n a l J x c k o r V F V y d U t 6 e H R 0 e V N J c 3 c 0 W H A 5 c X N M K y 9 2 N 3 M z b z B I N l c y Z T l w Y X R 2 S H F V M D R q N 0 d U b 0 Q r c H l x V E t 5 U m 5 i N 2 d v M 0 J n U j B z N 2 t 1 V V p V R m d F c F h 4 Z T Z D N U h y c l F q e j k r T X Z n N j Z 6 M k 9 h Z k 9 B N k N y V n l C Y W 8 1 N 2 l k b X d Z N i t Q b X l l M j l w e m p j e G 9 p c F J X Y U Z O M W J p c G t y d n V C U 0 5 M Z V B D K 3 R 0 d E F Y M U t s V V d G W G 1 O M z N 3 Y 0 d 6 Q 2 J V V H U x N m d P K 3 l E d G h z T H B 0 Z F d Z e U h q Z V E 4 b U 1 z c l B S R X p u M G V Q Z l V w T k I r c H Z J W V F R U W 9 p T 1 J S T D B R b 2 p P S V R q W T N D Q l d F d l J D Q 0 N F d U E x O W 4 v Y 0 t w W D V Q Q m p Y b C s r R T F X W l Z V Q W N x d E x l Z S 9 j R n F l U C t l V F F o Z m c y a 2 x T d E s 3 d X F H T D N K e U J j W m U 1 e m V 4 e D Z O V W N l e D B u U 3 V D Q n R n d F c 1 Y W V J d 2 x R W j l U W F l M Q l p N U k 5 v Y X k z V G F S U E N N R W V 2 b 3 d J d H A 2 R k Q v Q k w 0 V m 1 u W X h r U T B N M 2 1 i R 2 1 B U k p Y O S t 2 T T N S M C s w a W d 2 Z 2 N N b D V S b 1 g w N X B I Q j E x R 2 9 L V 2 Y 1 e V R Y d F Z 2 T G 1 2 d j Z 6 Q 1 B N S 2 N M a k 4 w W k x 6 b E x a Q V U x d C 9 E M i t I N j U y O V l G T F h 1 T E Q r Z H R m d E s 3 S m Y z b V p 1 W k J 3 V H V s a i 9 i T l U 2 b 2 N y a 3 k 4 e D l O d G V k S 3 N 0 a V k 4 N F I 1 a 2 V O c 2 J r K z B p Z U V 1 L 3 Z O N E o x e j h Y Y k h G M E l J S V V U b k p n b D Z J V V R u R V J 3 c 1 p X N k V F R U p j R n J L c m l o M D J J M 1 Z H d F V I c j B o Z 0 d K e H V v M W l y V 1 Z y R C t 3 b U h 5 V z Z n Q j Z y N 0 N N e l l U O U d Q Q y t 1 S H I 1 a 2 1 W U V l 2 Q l p D U 3 Z 1 c F R 1 U G l H a 1 Z 4 W n d 1 a n l Y M D J V N X B K V G 4 w T n V 2 c T g y N j V 3 Y V R r W U 1 1 b E x j W m F x Z k p M R U J p b W U y T E p y M T h 1 e k N 6 M j N D c j V R V T F a V X p 1 T 2 9 n Y m U w M U F p W U l B Z j I r Z U h y c U k 1 M D k 5 N D N U R D J w W X l J M k l v V T h O a k d 0 M 3 U r e V k y K z I z S V V i T m 1 2 Y 2 1 B M X F o M 2 F U e H Z w U W Z E U T Z K d H J q T m k 0 b U N S N 1 h N O E p L Z 0 h k L 2 F k Y m 5 m Y 3 d w c H l Y a 3 Z a N k x E U T B H Z n B l e G d a M H R 0 d U w 0 e V o z W V p 4 c l B R O H Z 4 U T U z K 2 R B Q 0 N H R U V K M k h K T 2 l G R U o x S F F J Q z V 6 R T E x d G J s e H J C Q k N p T X Z D c X B T T k 5 t Y 2 0 y L 0 p v e k h X T U R i W G R S U E t r S 3 B P W G s 3 N T M 2 Z G g z O U o z R 0 5 k M U g y b H k z N H V S W H B O b 2 9 p Z E Z R M j F Z W W I x d j J a a D A z e G J H U z g r a E 5 S d H d i b k d z U G h S c 1 R 1 d 3 h p M j h W V E F M e V N 2 S j d D b W 5 L c k J P K 1 M 2 Q W s y e H o x V m x 1 M V N v O T Z o Z H V y U E Y 5 V 2 9 i V j Z N O E Z D N D h k Q 2 d h M n p l e G R E R k s 1 Q W x 2 U 1 p h a m Y v R W t Q b T h u U F M 5 V m Y z N T E x S i t 3 R j N w W m 5 Y Y z V o b 2 V I T T M 5 Q T Y 1 d W R M d G p w Z W t r b D E x b z l 2 R U F R a H l V a z Z s b 1 F u b W I w V 0 Y 5 O F Z D N D J W e V h x T X F 5 Z V k 3 R H Z Z S j R J b W E r M W M 5 V U x a M 0 p 3 S 3 Z K N j F F N 0 t J M E Q 1 Z 3 N L Y j U 3 W n p N c F J T M j J l W n p D W D B E b G J u d G V 1 S l l 5 R U V F S U k w V E Z K Z 2 w 0 S T B Y a 0 U v S H J M d G x v d E N Y b 2 h o T G l N N k V 3 R 3 A y W W I 5 L 0 V M d D l z a 0 Z P Q k 1 l U z R h R i t 0 R U c 0 e j J q N n M x N m w w Z X I 2 T l N B R D Z O T l B X M H h m Q n I 4 O W F X V U d Y U W t s e D J n Z U h C d l F C e j J a d W p K Z W Y 1 c G Z B c 1 I w c k 9 X N 2 J M c V M 2 e D J s Z U p n d k U y W n Q r R H V V Y S t z O X d W Y n N R R V J k b G N a K z l 1 a F B z R 3 p L S 2 Z m N F R W Y 3 I z S n d J N k x p V n p k Y l l U V n V q R 2 g v W G h v M E R W V 2 p X W l B x R E x 0 e H F a V T J L d S s 3 b G g v L z I 0 O E 9 l U j Y z T z B r d D J 1 M V J M U G Z X b T R L S l l N R G J U Z H p C V k R y b k w 5 Z 1 V t d F N s M E Y y M S s w d n N p N W h G T 2 p o d z d Q R G J p R E l 3 O W Z 1 Z m g r b W J u Z T Z m M E p h e F V Y V 1 p S O W l j Y y 9 4 T n R m N 3 U z d n o w S 0 J y Z V B i V U 4 w N k 5 K N F F R U W 9 q T 1 F 4 T D B R b 2 p P d z l Q V C 9 L K 3 F x c j B q R V V J S T B j Y j g z Y j E 1 T E d h Z T N k b X R B Q W V L c G Z 5 R V B V T 0 R l d H F k W l d 4 c X c z c 0 E 5 a F d l c G x 4 W H h m N m l N e H d 0 U 1 h l N k R F c H N j R S t i a V Z p R H l j a E J G O H F P e E F S R z R h V z B M c E 1 E d n p X S X J l d k d Y b G N 3 S X l M V z V 2 Y m I 4 a E 4 1 U D N V c l l a N E J O a T h j V F F z Z l F v b T J r a y 9 U Z H p z V l c 1 Z E d h c 2 Z i T W l x a 0 4 w L 0 V M T E J a K 3 F l a H p i b k h T Z i s x O F c 5 e j N k R m 5 L a U d l Z m 5 i W G w r b G M r N n p t c G Z R Z 0 x y U 1 A z Z l d I R 3 B R d 0 N u R D M 1 d m x o T n h I c E U y S j N u M j B Y V D d F M S 8 2 V G Q 5 W j V L Z D d 5 V U h u a T d l Z U R q N W 9 t M 2 1 3 Z W 5 5 M 0 9 v T W 1 q d D l t b 1 l I a H p O M W Q x R 3 N D V S 9 v W k Z Y S k l R U V F v a k 9 S Q k w w U W 9 q T 0 p T R E F Q S U 5 l Q 0 N G R X B 4 S G k 2 Y 2 V 6 c 1 R j N F R N Y W x W e F p 3 d n F L Z 0 R h U H F t S m I w b W 9 q Q l p F U m 4 x R k 5 q M U t N M 0 d n a j E 4 d W U 2 c U R p N y s x V H A y N j Z o N l p i O G s y e H h r R F M x W j Z L Z D J k V W 5 W V m 1 O b G k r c G E 0 U 2 R H d W N B c H h v M G l M M D V l c U p W K 1 p w Y W V w T 0 J i N 0 1 Q Q V B E N m 1 V M n N H b l U 3 M 2 J 5 d G 0 5 Z 3 Y 3 R E d X Q W s w W l A r V 2 R j Q m l Y R W d Y W D l 4 a m J X U G o x e k 9 3 M m p Q d j Z 6 M 0 t x U E Z S d W R T b i 9 z M 0 9 o U U l t Q 3 V W R n h h S T E 2 Y W d 3 N n R F W T l X c U 1 C b l Z H U D N t U k E v K 3 R k R k 4 1 S 0 Q 3 c j V C R E 9 s Y T R 6 Z E 1 r R z F T b X B j S 3 d N e k p y U 3 Y z U X N u N X l z S z Z q V z F E Z k g w N D V u W U c r a n Q x O V h o b U Q x O X c z a G w 1 S z E 0 S 0 5 6 e F Z M c m g 1 Z V p o V H N y L y t s O U h G L 3 N j d W J Q d k 5 J N l Z u b S t S M G t S Q 0 N D R 0 V 1 R H h J Z 2 w 0 S T B i b j Q r c H J y M E d 1 M T V 0 b j B R Z 2 d o T G 1 0 e E l Y M T R h T k E x R H N 0 W U F I e W V 2 c W V O S X V y W W h n W D N h a l I 1 M m x C U l R Y b X J 4 T E s 0 N T N o d T d U M j V S Y 2 F 5 b D B 3 Z E d k S 2 I 3 N m I 4 e G V h N l B 4 L z l o T 3 l x N G 5 y T D d D W G 9 D M n Z L S 2 F n e D E 1 O T N V e W o 1 U T k 4 c n V U W n l s T j E 0 d n M 0 N l F Q R 3 Z D Z H B L Z l E y d k p L L 2 4 x W k c z M m t 3 e T M 5 U C 9 L b 3 B x M U J 3 c F N l T 2 x F Y m Z R e l R z W X R i N m F h c j B X b m N t Q T B X U W t 5 a m V N T U R z M T N S d m U 0 Z U R 0 N X N H e S 9 y T 1 l I a j d F Y m 5 4 M U d V e E c z a m p 6 b z k y N 0 Z Z e V l t T l Z 0 T 0 Q x O X c 1 d 2 F 6 e G 4 1 R 3 B W T D I w L 3 N h c i s 4 e l p H U 3 R I c l B I N C t a M z J o e U h t Q l F n U D B T U E 0 z a D Q r Y k p I d 2 Z P N F h r c G R T T 0 V F R U t J W D B t Q 1 h n a l J 1 Z F N 0 U X g v V 2 N s O G t o U k J D Z E N 3 U j N r S G M z b n N x a 3 h 3 a z d t c j l V b l N X W T Z Y c G J S Q l Z 4 M 2 U 0 T 0 5 Y b E J I M X J 2 W G R L a G F M S n M 1 U 2 R w U U F V Z G 8 3 U m N I b U F 1 d z k 5 Y m R T U 0 I w a j h k Z l o 4 c U t j L 1 Q 4 V E 1 a N U N E K 3 V w c E Z S Z j V M d X R B d l d X W m x Z V z h l M j R M a n d 5 Y W E 3 V z l F Z 1 d Q e F Z 6 S D B 3 b H J T R l J s R W R N c n l t R j V t S W F x N m p S Y z l Y W H o 1 R j l 4 Z D l p Y 3 J X L 1 B C N m 5 i T 0 t m T 2 M 3 a E 5 n a X F 6 U l J Q M E o w b 3 p u T j d X e D g y V E 1 R N T Z T O V R 0 V H d C d 3 N E a V Z t R U R i Z l F U Y X l z a m d h S 2 F G R D J G M 1 F Y S z d 4 a U d F R U p l c k o 1 O T h r a U 5 I a m x n d F Z 5 c V Z C Q V F F R U J R V X h L Q k J n e G d 4 W W d T V E o w L 0 d 6 O C s 1 d j Z 2 W F h u c 3 R P c D E x Z j Z I Y W N m d j I 3 Y 3 Z V c V Z P W l B Y c z J I a D Z P e T h l W l R D Y U 9 I a j N L e n A w N 0 9 Y M z Z O R V Z G U l d n M E d q d z h Q Q W d L Q 3 F K W H I x N k 1 H V E 9 H K 2 Z Q b k 5 6 b 1 d R R V p H Q n Z 2 M j d l U F l z V 1 B r N S t l a l V x a 3 d H Q X o 0 K 3 Z v U 0 V S S E J 3 S U V E b V R C a E F s Z G N j V V d q W T J W b F p Y S F h Y W G R a b n I v e n p q c 0 1 I R G l 3 M G Y w Q T F x e F p 3 O G N m Z j J 4 N S 9 2 V F R U e k 4 5 K 2 5 T b j l s M j V j a V Z i d D I 0 R j R K T l B Q a U V x c W 4 z L 1 h y Y 2 x T Z E F M S V R v W E h 4 O X d j K 3 R Z Q 1 h x V k N r c E x v Y m 9 h M 0 4 y b E J J L 2 9 Q Q U l D U U s 4 M y 8 x N k d o a 0 p R V U h 0 S E p D N E R r V D R o T E 9 n e G x o a 1 J z W F p y c H R l V n I x S H h 6 d G 4 0 T m 9 q c z B u Q 2 s 1 R H g z O W 5 Y d V N 4 U 1 l H N k 9 l T H M 5 d H h Z Z z Z q d E d o Z m V 4 Z U 1 F Z 3 N N O W V m d j d m L 1 Z R N l Q 4 e l Z H S F c r Z T J Z e l J S d D M r b n d 0 U 0 d C R W N i Y k 5 t d m N h Z 3 c w U H B 4 d k h T R E c 3 c 0 5 j R 2 x 1 T 3 M y e m E w e W F O b G R r R 3 k z O U U 1 R G E 3 T V B P V l Z T S 0 V t V n p Y V 1 I 5 c 3 N n d W F L Z 3 B v e l Q 1 V G x P Y n o r a H l 3 Q T h s Y m E v M X B i c H F r a H R j S E Z o Y T E 0 Q 0 4 v Z W E 2 R l R k L 2 R i M C s 3 N 1 R P V k t j U n F X a H B 2 R 0 5 o U k J D d E F p a j B V a F p X U m x s W l d W a 1 p X V 3 h k Z X R X M 2 5 2 d l B l Y k 5 t O G R 0 d D k y R 3 Q 3 Z D N z O F k 5 Z n Z 3 N H g 0 O G Z a L z M 2 O W J 6 M D B r d D A 3 V 3 I 3 a n E z Y z N G e G V m Z l Z W a 3 B P d E w 5 V F c x T l J R V U Z C Q V F V R U J S N D R j W W V y V X F Y Y k h x U j N y b z Q 4 K 1 l z O G U y M 2 V E c X R W c T F H b z F x Y W 1 w L 1 B q a m o y e m F 0 Q W 5 Q U n F v S m J O b X l w Z D d 6 c l Z 1 M 0 9 w M m d i K 2 p k Z D k 5 b H p K Z 3 g r U H Z i d n R O U G 1 F b U N Y Z 2 p S K 1 F R R W R K e E d z W m 1 a W U R S Q 1 l D Q k V S S m h M O E F q U m 1 W U l Z t U z l P b F p T W U w x W k Y y N i 9 2 T E l R e m h n W D N Z a 2 J F V U t l U z g w V T F h c D Q 1 K 2 J V a 3 l P c k l x U z Z o V k Z 2 c D F B e n R q T X B D W G p 2 O V F 4 d E U x V E d N R G V 0 d m Q x M 3 R E U H A z e n N i V G E x U l h 1 d H V Z b 1 c 0 Q 1 h q L z l J M W x W U l h i S C t T Q j F P N E 1 E b y t y M V M w a X J 1 T W p M e W Q 5 V F h L U E d U Y U d r e H F p e l c y L 2 R s a 1 B G O V V 1 O H J N b m N U N l J Q Q 0 Z P N n h q a m N i M 2 R C T X A 5 b C 9 P e l V N W k x M T H p n Z F Q y T S t P Y i 9 M c G J i R F V 4 M l U 2 a m x X a 2 0 0 M V Z w V k J 5 L 2 F M c D V q Y l F o Y 1 V t a X J J d z V l b G Z h Y n l m d X J X Z G 8 x R E N D R X V k e m Z l Z U t O b E J y c k J Z R U N 0 V n B P W G w w Z E t T Z 2 9 h a l l i S 3 l r c l d y R m 5 E d m 4 z N 1 d M N T h P W D M 3 M n I 4 c n E x W m 9 h Q 2 d M R n k 0 R X p E U G h x N n F x T 0 h 2 M k x N Z V B I O G R r T X B H U m t j S H k 1 Y 3 Q 1 O T k x M 2 N Y T n p x N 2 Z 2 e F l z W G V m a m h o M U d w e k 9 Y Y 2 x F b 2 x j W E Z 4 U k V a R z R 1 Z m 5 o M X F 0 S m l N a m c 5 T 2 5 U N l B Y M n k 0 d l Y r d n c 0 Y 0 8 4 K 0 9 L T F Z G Y i s x b X N s T k R T V U l V T 0 d F Q k l T Z 2 t L a F F L V l N r W m F X U m s 2 T 2 N 4 Z S 9 q V V l q M j d a d H M 4 U m 1 O Q n J a d m 4 w N z k 5 N T d y M U 1 6 K 1 J z c U x T M 2 x 3 d z g v N U p G S E h u R j U z O D V F R X Z S Q 2 l N N 0 h 4 O G V j Q 0 d 4 d m F X b m 1 p d 1 h o N G U w Z G l S R H R 4 O W Z Y L 0 M 4 c 0 R D N W V o U F B u d 1 l r U H h V T F l F N S t Y d 1 B t S 0 F 2 N G F N N T h 3 c n d D N z I y V l V G d k p T M G p v S 1 c 2 b C t l a 3 N 3 b W t 4 b 2 p O Y T N V U U 1 Z V E l a V 0 8 y N W l X V F p U d W c 2 M n V V N X Z N c E J l V W N E U E J T b k U 1 e V d n Y T h V N E 9 o S T N o W k t S S W I x d H J p d W 9 L Y V B n M T U 4 a n R W N 0 R T N G x y V 1 R s c U t U N X U 5 V 2 V u Z l p h K 2 0 0 U E Y 1 e H d l c D h h b 1 k x W E t S b G F P d W c x M 2 h S c y 9 G N l R 3 e n J s N F M v M T N n O G x J Z G x V e C 9 m M j d P U l g z b n N J V U 1 p c 0 x y W m E v Z G V Z b n d y M k Q 3 T l p a L 3 l r d m d R O W N T Q n l Y N j Z y S j E 2 a G N L c D F q e X c 4 N V I v b W x 5 U E Y 3 V k Z l S X B 4 L 0 R n b n Z a W G Q r d y 9 u e m Q 0 M X d U T 2 F y R l N p a V p B S j F S a i t i W E p y a z F 4 b C 8 v Y T l B e k l L Q 2 I z V W E 4 V T d v T z V 2 O H k 5 c m p V c U Z n S U l Z U n J i c j M x V n B 1 e n R 3 M E d B N 3 Q z N y t h T E w 3 N G d L e X V M N 0 9 4 c 0 h u M z B V V j U v L 1 h Y N j l P b m p j T X p n N E d C d X Z 2 b G 1 x K 1 V w S 1 N r O D h j U V R h R F F h e n A 4 L 3 o 0 R U R C N W c w Y V Z L O W J k N T k 5 M T F M Y 2 4 3 O C t Q S D g r Y z k v c G t 1 W E x s W m p x Z F Z x M X E 5 Z m J 6 Y 3 B m d U R B Q V o 1 O T l s b U 1 S b k 1 6 O W l G R G h u R F h Y W G N 4 Z l B o d 2 0 5 d m 4 1 T 1 N 3 W W N N R 0 Z B c k h m L 3 V P S F R 0 R 2 N i R z V C O C t r U 1 p Q W X M y Y 1 B h c l d h Z 3 d j U E 1 u b X l h N z J C d W 5 U c F F s R l J F V C 8 r K 0 N P e l p z M G l O d G I 2 T G t G a E p n b D Z J V V R u V X p 0 T F h h M y t y U 1 o 5 V z h 2 T U J I O S 9 T Y z R M V V Z k R W h E b E p u N W t w T S t s R n M 1 e F Q 1 L 0 h v O F U v N T I 1 R H J i Z G F h M 2 x X U X p P c H p X N m 1 4 a y 9 6 d U t N N m 9 j N 2 x s M z c v Y i 9 M a n Z u Z H Z D L z M 2 Z H h X e k N o T k Z r U W 0 4 M G 9 E T V o 3 R F l L d m R 3 R m V m a H l W c D F I Y k Z B U D N C W D F a O E x W e n A 2 d m R h R z Z o T G Z Q L 3 N U a k 1 m T X R 5 O W J u S E d I Z G h j T k 9 I U 3 U 5 c 2 9 C U H p 1 L 0 d V K 2 x t Y z U v c 1 N 1 Y 1 M 5 R W R M e n Z P M m 5 m S k 5 P c E 9 C V j V L K 1 o 5 V 2 8 y N j B 1 W k s z T l B 1 V D B 6 U G 0 2 e n B i b k 5 U b E J Y M l B V O F h Y V 0 w 2 e k 5 Q d V R T Z m 1 w Z E 5 h O G t m Y y 9 F c m 9 N W U c 5 b 1 B Q M 2 N 2 e X p x O X l X a T N s b j I r c G 9 3 a n h X b U 1 D K 3 V Q e H F D a l R G Z E Z t Y T Z L Q 3 I y R 0 N w M k d T a 0 1 O V m Z v Y U t 2 V W F x Z 3 h h T k F Z Z D F R W X Q x W G 9 0 R 3 F N T 2 p V R k x q V U Z I d F V G b l N j Y m I 4 N G U r V n p J d m F u U z l a V V p N Y k 1 r N 3 l a Z V p l e V U 1 T D R R U T d j V E 5 6 W T B a T T J Z d 2 V m S m s z b n J y T F g 3 N j Z T Y 3 F L e X Q 1 O H N r b i t m R E R E d 2 x v U X E 0 Z 0 p p Y U d l Z l B t O G M w M z V r Y m d w M C t m c n B l Z 3 I 2 e X M 1 T U F C Y 3 g r Y W d J Q U F s a T l m Y n J l c 1 R r Q k F B R X V Y T H J X N T d z S 0 Z D N 3 o 4 O H N 1 V z V Q d 0 5 O O X p B U G Z m Y 2 c x S n A v d z d T c U t n b z d y L y 8 v a 1 p m U T N 5 O C t i T 0 R o N G N I Z D l 4 e G g 2 V j B 6 c F l 0 V z F 4 T z B D O W F 0 S W d Q U H Z n Q W d E Z m V l S V B W c T F m a j d p N n B h R n Z r W F J G Q 2 R E N j F D Z n J x N n Z a S j B L d F U 1 c k k y R W J Z Y n p R b l J x V V Z F b U d m U n E x U V E z T H l a b U t K e k s 5 Z F Y 4 O H p K c j N s b z B E V 1 c y Z U N G T m V W O G t M c m Q 3 c X p h c G t p c n V N a m V 3 d E 4 y W T d n V V Z S d T B W Q n U w N 1 I w R 0 d 5 N G N a V 3 R l N C 9 Y U F c w d m Q 4 M W V p c m V E N V U 5 L 2 d y Z l J n U k V n M G s 3 b 0 9 Z b X h v Z j d 6 Z F B F Z 3 N 5 N 2 J h Z D M v U l d Y N 0 t P O E d j N 2 l Q N U 5 2 c 0 F Y M l R z Z G V u W W 0 z S 1 A y V j E z d n V J a U U 3 c 0 9 S S U V D R X l Z T U p p T T Z v N E V x Z z V Z e W J S W F p W V V V j S 0 R y W G F Q T m V s Y T Z L V j V M W D g 5 T E l X L 0 J R d U t F M T Z s b W R 1 c F d k R j V O Y 2 l y W F d P W F V l V T h N Z G w 4 M E I w Q n I x c V B V Y W l t d l U 1 R m F Y Y 3 F Z O G h 3 T k Y 1 M U R w W E M 4 L 3 F E Y 1 p P V n l T e H V H U 0 5 O d 1 Z T a 2 F G O U d G N n h G R E d o d l h q Z E h r T 1 Z R N S t q b D g v c 3 d s T T J M M U x w Y V Y 4 b W J t U E t l R X h C S H V Z U D M 4 Z U w 4 M 2 d 2 K 2 Q z a 2 w x V j N L c k h G V U l J N F J 4 U F Q w O G V m Z l J S c X F x c S t Q b m 5 u e W t 1 T H V h e n p 6 N 2 p n U W N l Y U 5 K N G R X Z m Y x O V R V T D Z O W V V G Q m d T Y X I z N m R P b n l U W H Z W N j l l V G R X d l p Y d G 5 6 N T d O c 2 1 Y T G 1 q U k 9 R N V d W b G V 6 Y n R 3 K 0 F L N j Y 0 Z 3 Q 2 O W V 6 T j A 2 R k N T a 3 B J N G R P Z 1 F L c F d L W U J l K 2 8 v W H Q y N W Z a c z J j V E h 4 O V B a b V l t W D M v O U 5 i Z m V l b X V M e E h x N W t R U z l F S 0 x 6 O G Z R M E 4 0 c X R h Y W V h d z Z X b D V w c n p R Z 2 p i Q W d N b F F T O W F o T j V r N E x Y V F A 1 Q m J Y V U s x U W N l b W 5 H U G 9 X N 2 d r e T Y 2 Q 1 p I W V Z X R G Y 0 R X M x W F k 5 U j F 1 T H N j T k V Z Z E I 0 d F R P V m l j a X F m U 2 5 i R 2 g v V W l 5 a 2 F B S C t P L z V Y Y V J Y R k R q V l p O V V Z Q K 1 F l N H d j S E N Y e F h w R m J r O D F I c W R x N 3 Z P W T V Y a z l m Y k x J Z m p y R z M 1 c H l 3 W E J V d 2 0 w N j h Y R D h 3 W E V Q U W 1 B e n F q Z 1 J x R H p t Y U Q z S l p R T j F u d j U r W k Z x S m Z q W m 5 R Y V E 5 d j h i R l V i d E h 5 Y X Z w d n J l N H p s d i t k M z J a M 1 Z M N F F R b 3 Y w b 0 Z B b 2 V m U E J C R G g w N m h F Y W p Z Y 0 9 H R G R 4 M j I y M E V C U V c 1 U E p a Y X J i W T h q b 3 F x Z n l k b j N Z U j h U a z R P S n B P c D B a S X p E Y V d t c G 5 M d z R F S E F Y R y 8 r V D M v N m s 4 c 3 g y c k 5 y M X k 1 M E 9 2 U G Z 4 e G t 6 W m d C d z F W V l h r W l N V a E 1 G Z 1 l N Z U 9 I U 3 h h d E 1 q c D h V d 2 1 F O H V X T G V Q Z 3 d Z T 2 9 W Q 2 8 r L y 9 4 e n B r M m J a d l c r Q 0 V u U U N 5 R T Z L e C t m O W 1 z V V c x M H R z K 2 V G Y 0 1 U W E Z 3 b 0 s y a n N L Y 1 J s W m s 3 b S 9 2 V U 5 v V j R 2 M y 9 L d T l R N 0 R J M T Z o W X V H Z F Z l N G Z S S X J S R 1 B m d U t 6 a m h j M z l M S i t k Y X d K Z j h r d X d x U 2 0 x M i t T R 1 B V a 1 Z 0 Z D J r S l J O V S t s b 1 l i S 3 F v N 1 Q v S G 5 u e F N S M l g w e H V 0 W X N U U W d n a G 1 p O G t K S V F y c j d 5 U 3 p a c z N Z e k F Z T 0 h 6 N E 1 E T m 5 6 b l I 1 b k 5 x U 0 1 C N G V I b F l s W W J w M z c w N 1 h y b D B w T E N 5 a 3 V M a V l O V 3 Z X Y 0 1 z d H Q 3 Z z A v d T d k d X k y U E Z 5 N W N p S m V Y b D R P d F h W T m I z c 2 J Q e j Q v e D Q 4 Y 0 R N R z N h T k 4 1 N T V 4 M E 1 C Z 0 5 i d G 1 4 e E 9 V R W Z F Q k R B L 2 Z m Z n o 4 c 3 Z 2 N H h P c C t Q Z i 8 v N D N L M W V 1 Y k x H W U x 4 Z j J p e E 1 K S W N U b E x D Q U F L a X J h N T l q d T d y K 1 Y y U k Z D V 1 B Q M U 5 m K 2 V D Q 0 d F Y U J P Z H R i Z E F X N U x r d k J C Q 2 R I e H h j W E d X e H l k T 2 5 I Q n B Y N l B S e U V j Z m Z V U m l Z a U l B Z D k x M U Y y R m h Z V m J i M W E w c i 8 1 L y 8 v S W V Y W D M 3 W j B w V F Z H Y 2 V P L 1 h Z W D N Z U U p F M X l L M F p H Y 2 5 C e F N V b E l B b U R 4 N X N x V T V i V 0 J n S U d Q R 2 p B R W d M U z J O d E R U W F M w W E 9 t R E d E c 1 d Q S E F u R D g r S E c y Y m R 2 V 1 F s R m Z Q d V R i c n h D a W M 2 c G J o O T d I c D I y U F h l Z V d O e U d F S G Z K N 0 l v U V F R Z 2 d o e E 9 W T m Z R c X F z e k d w e l V s d G R H V 1 d 4 O H J Z d D h D b l Y 1 d U d V N 2 Y w a X F P a 2 V W b F p t Y V V S c k 1 G Z 2 9 M a T R t S U 1 I R D V L W G w 0 Z W 5 w e W Q z M 2 5 r b m l 4 Y 3 Z 0 c m 5 2 d G R k Z V M w N U 9 E b D k v L 1 R V Q U 8 z Y n N Z T i s r Z l N 4 W X N J Q W J i N 3 l 4 M F J y d k d S b m 1 V b W s r U G o 1 R V I w Z T c 5 U G 9 j c V o w O U Q r Y X l O b l h O b U R I R F V s W m 5 5 N V l 0 V G p X Y m J l a m h o e C 9 t N 3 J 2 d l J x U F J z S H I x Y X N h U E g 5 K 2 t S c n l Y S z B u U U N 5 R T Z w O X J i d 0 t x c T J q N U J M N F F R U W d n a G h C R E 5 Z Q 3 p Z Q W h m W G d 6 b 1 J o V W N 3 c H B K O T d S M l N h Q T J o a z B D b m d v Q l k 2 T F l J W m R l c k d 0 K 2 5 J O U 9 Y U W N r K 1 R B V S 9 Z c n I 0 S S t q T H J i Y 0 p t Z G o y Y 2 Y y c W J z M z V z c k l 5 d T l z V k Z 4 Z n p 3 U W N m V 0 M x M 2 M z T m p 5 W k l s V E o 4 K z N l R n g 3 c m 5 u S G 1 K a V l u a j c 3 Y m N w T G k 2 b X B x Y U d y N y 8 r b W c w Y k 5 u R D k 5 Z G R 6 e X k y M z R H d m p y d n V h b W h x M F d x M V Z y T T F s T k J v d H M 5 c E R R M E 1 a T V d K R X Z m V V R K M D d F M j l z Y m p V Y k R q a D A 3 d V B m Z W U z R n p j M 1 B w R 0 J F U k V m e n V k N y 9 q L 2 Z m Z n A 2 e X N q U G Z m Z j U v S E h u d X N 4 V j d E c F U 0 U z l F S 0 l 6 c W s y S 2 Q 5 Z W p X S 0 Z F R U l J S V l R U W 9 n b U 1 T W S t B V V l j a W R B c E U z N D h p T U J i W D J r e U t T N G 1 w U E J I V W l a a n l 2 c 0 Z Z O E N Q S 2 9 S M m 5 0 N H p U c X J N d 3 B h M 0 V s T F B H L 0 5 3 O U F F W D R 0 U k E 2 R 1 l W U F R 3 a W Q 3 S G o v T m x L Y i 9 B Y W F W T n Z k W U R E d z J X Z W Y 4 Y 1 V Y W D d C N D h X T H V 2 d n R 1 b E V y Y j F j V W 5 U N T d N N k 5 H a i t l N j c 3 L 2 o y M j I r c H J L e E V v O U d 3 W n M w Y X R t N 2 R 5 b U 9 Q U F d Z c E x W T 3 J x a z R m U F U 5 U F Q 1 Z m p z K 2 Z F a V J N V U Z w b 2 J 4 V S t m U H Q w c V p t O X Z i e V p P b k 1 p T 0 h U d F F x V l F j T 2 5 T b 1 N l V j F G a T F h e E k 0 Z E 9 6 a D M 3 a H p 4 O G Z G Y 2 Z m W F Z E Q j g r d k V W Z X c 2 V k 9 h d E F M S V R v d m Y z O H B v e U d F R U V J S U l Z U z R a Q m d U N 2 9 h Q V d K V E Q z a 1 l S Z F R P S 3 d O a j J E a 2 0 w T W t W Z 0 x J c W 9 t M U V P W H c z K 2 d 6 Q W 0 z T m Z l S W J u R W x M W V M 0 L z d w b U h M V 2 9 J a S t G K 1 h Z N z F G Z W x Z N W k y R H N v b 2 0 3 c E 1 N b D V x R D l y M 2 x H c G 1 i N T k r N 0 o x N j F i T H Y 0 M G J O L 0 x o a H g r e W J O a 3 l R a 0 p D T U J x T m Z Q U E 5 O N 3 o 1 N X B z T 2 o r Z m o 0 O F B T c F V 2 N S 9 Q U F B 1 Z j M y M i 9 I N W R T S m h j W E V 4 V H o 3 N U p E L z g 4 R U 8 5 N 2 Y z O S 9 T M l A x U z J Z e T N C V T N x Y l d q Q m t 6 T E k r M 2 J O b l N w T 0 1 v b F V v Z W Z m U l J 5 d 1 d B M T E 5 L 0 h a M U 8 x N l N 4 T G p l U 2 9 C Z E N k R j d 1 N 2 x E b k N y a 1 F R Z 2 d o a E J C Q 2 R G V E d w R W N n Z U F M S 1 h u Z T F k e W l p b l N p a j c 0 W G d V U m l U T D R I U 0 l P c F R H S D h l a F N s M U p Z U k 9 R a m 4 x R 0 l y Q k w z V 2 9 o S H h E W j g r Z X R U e n U y Y k 9 u M C 9 0 N W U z d l R 1 M 2 R 2 Y n J q a E J 0 N T c 3 e j F D U W t J Q T J M U n B r M U 5 O V m Y z O S 9 i b m p q a n Y 0 O U 5 O U G 1 U W n R t b V g 1 V z I r O V p X b m N D d U R o N F d F c G Z h T l N x Y W l v c U h B N l J u d X F x c X J Z d D I r Z l p m e G p 4 N D Z 4 W n M w Y X E z K 3 B x Y W t v R k 9 a N 2 R R N G N P T k R r Q 3 d U O S s v Z G 4 w Y U p G Q U Z 5 N G N J R T F h O V k w K 3 p W Y 0 R p U k J M N F R v d k h 4 O E p F R X Z o Q k J D Q 0 N H R T Z Q Q 0 1 o V n Z B c U V j W k x j b j V 6 a z R a d l F 6 M E Z S Z 0 x 0 N 2 Q z S 1 B h c F Q y R T h 0 Q U J N S n Z P T S t W R 2 Z 0 W G 5 E M T Z Z N G R P a V E 1 W E h E O G p M T 0 N n c 0 x Z K 0 h D a F p i b i s v Z n Z k M 3 J m N E 9 C Z 2 x p O W Z 6 c l h Y W G d 1 W W E 4 T i 8 4 Y 1 V Y O W J Z W k 5 H Z 1 F B Q 2 F U a V J N b l R q U X B 4 c n A y N z k 1 T n p h K 2 x m M 1 U 2 S F I 5 L y 9 M S E 5 m N T k 4 O G d r b W t 3 a 0 F 2 V j d Q a m g w N 2 1 u e k 0 z L z N 1 Z D N U c j F n M k F M N y 8 4 a 3 V 6 c z d H Y S 9 q a 3 V k S k 9 p R k V K M V h i Z E 9 W N n V y M m p V T U l J W V F R U W d n a E h N b G Z q e U o w V W 5 0 S E l U b 0 l S Z W d V Y z V Q Z 2 p x Z z J P Z S 9 U R S t X a z N S M T Z 4 b n h k N m V u c E h E b H l C S U F 1 W G J v d 1 p N a V F K b z h W S F I x d G V Y e n g 0 a 1 d Y O T Y 5 Y n V 6 N G h J Y U h l d X J p N E 9 N d m o 5 Z X V i L 3 p Q U T F I S T F U Z D B Q e k h j Y 1 B Q e n d 3 N E Q 1 b 3 N D L y 8 v M X Z B T X N N L 2 M 1 S W 1 z U U t J V H F 2 M n F Z d k 5 U V y 9 O W T B W U W d n a G h C Q k N p S T V H b l F q U j k 3 Z D N G S 0 t q Y k Q r b D l R Q U F J Q U J K U k V G V U N C d 0 d X U i s x Z H h U V z Z p Y m 5 4 M j B B O T Z E M m p z Z 3 B X c T J X V m F 0 V 1 d a N 2 Z m d n Z 0 d U x z M 1 B X V m F 0 L 1 N N V H h O e U R R R U J B Z m o 3 K z F O Z V h r N U 5 U U T F H b z l H U 3 N K O H p a d z Z m Z m Z Z W l d x M l d F e W R P c 0 h Q b l R x N j g 4 c 2 9 t e F p t Y m 0 w d G l Z a U l B Q X d j T z V K M T M z b k c 0 d m N s a 1 l 1 b l N w U l F V R k h E M j d G a 3 l N e l B y W F l 4 d 3 h a Z 3 h Z N W d 4 W X d Z N 2 R 1 d 2 d J U 0 d C K 1 B o N D N O e m N t a l R X N V V C b T B B c 2 h P c S 9 h U D V S M U 9 x R U x J W V F R U W d n a F J J Z m p F U 3 d O W V l X R k l u Q T R l Q V M y Z H h q M T Z j c 3 d I c j h E T U p s T D J s d 2 l 5 Z m 5 L e W t x Z W U r N D V T L z M 1 M k 5 o W V p z K 2 U z Y X d 4 Z i 8 3 N V o 4 d m p m d j M 2 V 1 I 2 W G w 1 Z F R X V m 5 a N l A 0 R k J R V 1 V s N W N E M E x W c l Y w d H l I c 3 h s Y 0 9 x V z B I b n R 0 Z G M 0 Z X Z S b 2 s r S 3 N P d 3 Z l b V N T L 1 F x R m c 1 c 3 l a b H V k M W 0 4 c z J 4 Z j M z M z A 5 Q V F B Q U E 3 N y 8 v U H R w T 1 h J S l l F d l J D a U 0 3 T j A x T k s z Q W d o a E J C Q 0 N D R T Z 0 c E o 5 N 1 I y Q j Z H Z z Y y T S t F S 1 d N M V Z H Z G Z N d l h t Z F R v Z D h m S H g z S G Z m Z l J 3 K 2 Z C a U F 5 T W h J b m 4 v K y t T Y l A 1 R F l h a m Z 6 d m Y v L 2 o 0 T U d E Z 0 x u N T Y 2 U k p 2 N V d t e X N u S j R a N T c 3 b U h E a G c x V T J a a 2 9 X R j V l e n N x V k t 5 M 1 B K M C s y T G h G M D U 1 M T N F a E 1 U Q T R C R 2 8 r R 3 B w N T d p Z 3 c 4 K 2 9 L e X N 6 T 2 F Z S n B P S n h N U k V u b n Z 1 T 1 h R N m 5 X W F p 0 b T N i T E 5 2 V W J V N 3 J 5 S 3 h a c 3 l 5 U H Q y L 2 Z q d E Z v Z E d v L 1 c 0 S 0 R n M W 0 y Y k J r Q W F y V 2 F Q W H Y y T k h t c 1 M 1 M l V 1 Q k Z D Z E c 2 Z W 5 1 W V N O M E l J S V l R U V F n Z 2 h o S E J k Z F J h b X R I K 2 l p R n p T N F d y T 3 I x b X p C a z l Q V D h E Y z N G U 3 R W c E 9 U a z B O e W N y S 2 x P U 3 J B a U J F a l d M N T h P W U d C a m Q r W m 9 G S 3 B X T E 5 t a m V X N V h x K 2 5 z T E N R S T B l T 1 V G Q l F Z R m 4 r N E l N U F d t Y U k x e W 9 z T E 9 T d H Q 5 N 2 l 2 Z m Z l S X l Z b W h q N T k r a E F V R k l S T 3 B 5 T X J L N H R q e D Q 2 a D B X Z 0 E 4 K 3 o 1 c F V 1 W F d o M 2 Y z Z D J k d i 8 v O T d 6 e n p 6 R E 9 r c E t S Z 0 5 C c j U 1 c H R 2 K 0 8 2 N z c 0 a U p p Y U Z u e j U 3 N C s v d F R V M U 5 E U V V F Q l o 4 N m N R Y V Z T Q V Z n Y X Z T W W t K R m p x N H c 4 Y k 5 v e X V Y Y n M 2 O V g 3 M j Z O R 0 R 3 W U 1 I Y y 9 y M G F V c E t T a m h 5 N U F q a n h v M X p h b D l i W n M r Z X p i W n Q y e m h 4 N G t T b m 5 r R X Z D W G 9 o U k 9 j V 0 V B Q j V l Z T B k a F J C Q 0 N D R 0 V F R U l J Y 1 V r e V p h N E d R Q k h 6 V W p 0 S F l 1 M n J y N z V 5 d U Q 0 c 0 x J d 2 x T N W F 3 W U 1 H Q 2 V x V m t I Q 2 t w S 2 V I a m p 6 K z J 1 N z Y y Q 2 V w V l Y x M W x 0 Z H p k M 1 I y O V h v O W V y K 2 Z V c V Z P Y 0 9 u W E s 1 a G h E a H c 3 b H F h Z W V z a 3 J 3 M X d v T 0 R t Y l Z x b F Y 4 O H N r b n J G K y 9 I c T F X a T l G b 0 p D a 3 B p Y V N r S k p 2 N 0 J B W U d X b D Z q c S t W d D Z w b z F h e G F u V D U r M m p O T 2 N C R D N B b i 8 v O F o r N j U 1 e D d M N 1 A 3 T 1 N C T D B R b 2 p P c m J a U n J G W n J u a z B 2 a E J C Q 0 N D R 0 V F R U l J N S t q T E 1 P V 3 N N Y y t l N y t C M T U 5 M 2 M z Q W d N R E N R M E 5 K U W h R N F l R R n h m S C t Q S G o 4 Z k R 3 Y V B i W W Z u N S s 5 T 3 J W a T d G a n h 6 S j M 3 b H h D U T B P d H R 1 b l R w d y t m Z m Z Z W m U v Z n V K U 0 V o Z 2 Z U M G R J c U x p O U Z x d G Z q N i t o S V J F Y 0 h B Z 1 F P W k 5 t M G F v M G V Q Y n Z T W W 5 w N m U z S H Z 2 d l N 4 Z X Z K a G R 1 M 1 p 4 N U 1 n U n N y T 3 p L U 3 N y U T Z 2 V j R 1 U G p R M F J F Q l A z N j l X U E 1 t R E Z N b W p R S m Q z Z D N x c X V y T G V W a 2 x F b 2 x V N m R P Z G V t M V h u b m x s Y n o z M 2 5 2 b z l Y c j I 3 O T l Q U l V V R i 9 2 N y t M b z F S V j F S V U Z M Z m Z m a n Y v K 2 M 5 L 2 1 q e k d w V T V o c X I y M 1 F R Z 2 h P a U 8 x R 3 M 2 Z W h Z R U R 6 Y l B w M j h M U m 8 r R E V I M X N o T 2 p Y N V B i b n N M Z H l 6 c X I x R E V F S 0 l 5 O H E 2 S 1 k r M W R 3 a W l G U m 5 q d T Z D Y 1 h k V G V Z W W d P c E t Q O F R K a H l 2 c 1 N V K 0 N l V U U z Z E N 3 T E Q y R G t l S V M 1 S T B p U l Z D Z E c 2 K 3 Z 1 Y i 9 x d F h 0 R z R j U V F n Z 2 h o Q k J D Q 0 h H S k 1 X V y t E d 0 Z E S l R r d l J E T k l n b D R J M G J u V m R t Y z N H T m 8 z R G l H R U V F S U l J W V F R N G x K U 2 5 R W H F S Q l J S d D d S M 0 p F S m M w a V J C T D R R U S 9 2 N V F W Z F h l V V F n a G h C Q k N D Q 0 d F R U p j T V U 4 R 1 B B Q 2 p D c j I z b l N J U z R 0 R W 1 U V 0 N H R T h Q S U N s Y X E 5 b z J p V 0 V 5 Z E 8 x T 3 N p Z j k x M T F 6 R j c 5 d X h H O S 9 2 N D Q 0 O D V j Z U x F L z d O M z M r R k 5 s Z T B m d 0 w 5 S m t 6 Y m R B e W d 0 c X h T a 0 J Z R W l z M X I y S 0 V z U l J W U V V S V U R G V j N E Q 1 Q 0 U l h a Q W l D d m k 1 Q V F j R H h N c F F s T W t T T H J K Y 2 h H M l F q Q l F 1 b F F F d G I 2 R j V w T T g 3 d m o 1 Q m o w N H d t S V d u Y T V 2 d T V y b H c 5 N n p t N U c 5 c H l 6 b j J l N T M 3 R T l k b X p a e U 1 v S 0 1 n c E 1 k N n J 2 L z c 2 Q z N 2 M j d F R 3 J W c T N R c W x V c m h J Z U h p L 3 N 5 T X p O e D R z U U p Y T D E 2 R m N u S n l S Z z V j a V E 2 Z E 9 o U V p i R n Q z T G d S S j A r Z U Z O Z E h q Q m l C T m 0 z Y U F B R E t 5 c 3 F 3 W T h j T 3 h N Z k h 3 M H M v S 2 J F S j U 4 K 2 Z 4 N W R m Z m l t d X g 4 V E V Z T U t F Q 1 d h U F A z U G 1 E T 2 J Q b n k r d W p 4 b z F D c j E 3 O T d Z N j V y e T h Q Q V F H V 2 o r S j A 4 O C 8 v N H d k T z N h S T Y 2 K z k 5 a H J h d H V V d 1 Z p S W l J a U l p Z H l W a 0 g 5 U 1 Z 0 L 0 Z 1 N H V w U W l H b z B K d W l K a U R 3 O W R T V n V O S n A v U 3 Q 3 V U 1 Q b j U r V W h N V E J U W E g z e n d R Y X Z h M 2 J 4 N T A 2 Q 2 R T c V d 5 Z U x 4 S 3 B Z S m F y Y l l 2 e U V y S T V Y T E l a S 2 I v V z l K c X R W a X d Z Q U d 1 W H I y S 3 p a c z N B d 0 J H a m h 5 S j B h T k h B d 0 N V U 2 l Y b X o 1 O F A v Y n p u S 3 B X c V N o U D A x N j l m e D l H a l I 4 W D E r U G g 0 Y U x W Y T d O e T V F O H V Y T D h l Z E 8 z Z H c 0 c 1 F K e k p n e E F 4 S 0 p 4 S 2 k 5 V X F u R X A 1 O S t p d F R V V k F D Q V Z D c k Z s Q 2 x U e k w 2 Z k l B a j Q r d X V 2 Y 2 Z Q b V R R Q z Z 6 N j Z q R F J P c X J s M j d G b X Z X c k 1 I R W l S U F J z M m R Q c T l y Y 3 V Y T U h W N j l l R m R l T G l v c X N m a j l 5 T T R J Q W x K V U J L c F h 1 c F Z i L 3 M x e i t S V V J F U k V R M W x 6 b 1 B 5 T n d H U 2 N R N F Y w Z E N W T 0 1 4 U V U 5 d W I r c l V x V G h 4 N G d R Q V l O T 2 1 U Z k R 6 O H p Q W X Y z Y n R X b 0 9 l e V p i M D Z k T U h V N m R P Z F h p T T V H V C s v c 0 N 0 V z d v e U 4 v N y t y b z d H S 2 l V b E p j a k 9 6 a G J Y e X k 4 R H V v U z l Q d G x y a V Z L c E 5 G a l B 5 T W h B V 1 Z t W n V G N i 9 m b j J E c F B t a V J Z d n c y M i s v M l J 1 M l J l U E d q Y 0 9 U V H o 1 c G N 0 K z Z k Z X N N a 3 N N S 2 h R S j k r L 1 p G W G w 0 Z U F D Q X d N Q k J k d W 5 R U m s r U V h M M T d F Z 1 F N S E t 1 M 2 g 3 Z V h s Q l l W Q 2 N j K 3 h 5 K 1 Z 5 Z z N W Q k V L R F J h U E Q 3 N z c v a n p w M D d B S U N E Q n c 5 a S t m T G x H R E 5 t a k 5 H e D g r Y k 5 N L 2 o z M G 1 x M W V P T 0 5 O N H p l S n p R M E Z O O T k 5 e D I y Y n Q y S 0 s x Z X V p T n R W S 2 h W R 2 p o e H B O c j Z 1 W G J 1 S 0 N m L 2 Z m d n R O L 0 p z M l o 4 N G N u R H g 1 R W h N b V R J Q 2 5 w N m V O M 3 p Y V l d o b 0 5 v T l g r O C t D e S 9 N d l V k d j A y Z m V K Z H E z W D F k M E J F U k V S R X p w W i 9 E Z 0 R M M n h B N U F o U D B S T 1 F 3 c W F t c E 9 I R G d B S j U r K 2 1 s W G g y S W J m Z G 1 S a 3 B J Y W s 2 Q S 9 l U E F n U H Y 3 N F k 3 U D d O M j d j a U k w Y k 4 5 c D g z c m Z m Z n R 0 Z 2 Z m b n k 1 V 2 p Z c 0 t I T j U z R 2 s 4 K 2 Z Q W S 9 u e T V R Y m J s R W 9 s e G 8 0 Z G E 3 S G R y R m 1 6 S 2 o z M z h P S E Q 4 Y 2 9 y c j l 4 V G Z J Q n h n b D Z y M V V J d W w y U G 1 6 S m w 0 N 2 J Y W G t K N m V E Z 0 J Z d l h v M V l t T m p j Z i 8 5 O T R 2 S G Z m c n B w e m g w N k p E U k 9 T c y t Q T k Z 2 T z N y M E t C W X R X b V R W O F h x b H B h V U F B S T F H Z z E y N 2 R o b n N T M G h J d 0 1 X T E Z 6 R n Q y a l E w Y W N L a H F U V l d 4 V 1 I 1 e F V T N n R l d E 1 y a E 1 S R V J H U k Z Z V H N n N 3 F G a 0 c 2 d U R Z U 2 9 G b U N D b n N n R 1 B Y c j B R S 0 5 H a m N 6 d W I 5 N j h l U l Z H V T c x O D h z a 2 5 Z b j N x R 3 B l Z z E v Y 2 M 1 a 1 N 4 M V U 1 c W F p c G 1 6 W m 9 G Y l J V b U R Z d U t p b E J z N D g 5 Q 3 h k S k E r Z m 4 1 d U g z N 0 5 n Q m R y Z m J w M D Z j a k 9 E Z 1 l Z O G F N U W I x N j l h Q l V L c U Z V S 3 Z I e H h 4 K 0 x J M 2 d B d 0 4 v Z k g x M j d k c 1 h 1 M 2 J 2 R m M r c T N B V U J L U 2 d y b X p K b G o 4 S G 5 F e H N Z a U 9 E Z 1 l 1 M 2 J 0 R X N z U G V Y d D d H N V N 1 a V l x S 0 F n Q j R l S G p n a z A 4 K 3 d i S m x 5 N 0 J w M H l a e G Y z S n l N c V p N b V l K N T g r Y m g 3 N y 8 v T n Z r O V h y O S s z V 0 Q 5 e k p r e k t D d 3 N O S G x z K y 9 i d F V h Z E 9 I U X V m b U p 2 U m F u V X Z R V E M 5 Y k d t Z n V h U j c r Z V c 3 c F o y S W l J a U l p S 3 F L V 0 g r Z W l P N F p F L 1 J F T n V q V H A 0 K 1 l L Q 0 5 E R l V 1 c z F E a C t m a l V x U V I 4 V U Z J U 1 d M V n V L N n d V R k J R W W x V d X J X c l l 1 N m R l d F d l c D d V M U Z R V U Z C U 0 k 2 O D J i T n p m b 0 R W N n g 3 S W 1 2 c j Y 5 V m s 4 a m 0 1 Z V d K O W V E M T d T c j J N c S t v W X F t W j l Q U j B U S j Q 4 R 2 J r V k p 2 Q W R Q M z Q 4 U W t O R G p k b 2 Z P M 1 l N Q 1 F r S j R 2 c m 8 w Y V B S d E d s V G k r O X B h b l R B a W h V c k R K T F g 5 b G k w Y U p G U k w v Z X N y Q 3 g 4 K 3 V t b k F J Q U p F e W F n c k t 6 T U l E b X Z V Q 2 d 3 Y j k 0 O F J F Z E h v N 1 M w R k h 2 M j d B R 2 d l M k R 3 N 0 x Q U E l p Z 2 9 D T y s r K z Y 1 Q l Q v b T R 1 R G p N b k R r V E V v a 0 V K U 1 V s M k x k d k h 3 Q m R D Y V R I S D M 4 Y 3 p a b z F N N H B O S n B O a C 9 Q a n h p S X F L d 2 1 l Z m Z R Y T F X Z z I 1 W E k 1 L y 8 v d m Z T R X h N R k d P c 3 p J W U 5 H O H p 1 b X p 0 M 3 J t T V M 5 R 1 Z s d 0 4 w U 1 F T N V Z Q b W x 1 T H B G d W J w b k 1 h a U V O d 0 4 v Y W Z G Z U h R V V J V S z d U d 0 Q z Z D F D R l F E S F R 4 N F V G e H U z c n c 1 d 3 N M Q 0 x C N S 8 3 d H c 1 N U 9 m c i 9 1 O E 9 D d 3 R 6 N n c 1 c T V h b l Z h c k Z 6 a l V R a W N V Z 0 p 6 U m 9 o N X h E c n p 4 T T V D Q l A w U k V R Q T R P T U R a R 2 E 2 T 2 d x c m R l c l V D W j A 2 Z F J M W D k r L 2 Z q O W 1 6 W j R 2 c k F 3 W U 1 z R 2 9 r d z B j Z m Z X U l F Y b V g y N 0 5 t b 1 Y 2 K 2 U y Z U 5 m Z n Z s b H Z Q e n l 5 N V d l O T h r b m 5 6 U k l y T C 9 6 e m p z M l B k e T Z k T 2 t T c G s y Y l p w U 2 N C M 1 Q x N W t O Q 1 F v e T I r L 2 o 0 R 0 t 6 N y s v d W J Q R T Z 2 V H A w N k p o U D l W Z V h S U n g v R n h v M G J r W l d W Q m J s Y 2 p n O C s r Q U R S M G R F Q W R B O E R U N T Q 4 a W V q b 2 F F U k h S M E 9 y M W N M Y j J 4 c 0 x G a X p B N 3 Q y N z h k L y 8 v a G N L a F F M d n Z 2 d X V P T 2 5 z S T Q 4 O G d q L y 8 v Q k 1 0 V 3 J R U X o y T k p 2 M z c 5 R U J v Y W l w a 3 p a K 0 t 0 d D k 1 Q 2 1 6 W n R y S n E z b 0 V x V m x 1 c m 1 o N k J h S 1 Z M a W g 3 L 0 J C R D B S a 1 N O R W x s M k Z j T 1 V U d 0 t z K 0 p I W D d B W W 9 H c m c 2 S m F v Q 1 p N M m V L e X h N b V R N Q m p q e j F t O G Z q d n Z 2 c 0 9 G e T V j Q U F B T U h E Z 1 F r e V p O Y 2 1 w O D V 1 V G s 1 T 0 R u b j M r M i t u a V p U S W J S b z B m Z j g v d X V Y T G t T T F Z 1 M l J K Y 3 V Y U X k y Y j l p d 1 F a e m p 5 Z C 9 m M z Z q V X F G Y X J 4 Y m Z m Z m 9 0 M j d k b 2 h O a m I y b n V P b 0 Z y S V B B Q U F r T E c 5 R D V C Q k 0 w Q k 1 S Q W J v R V B R Q V V G T l N Z T 3 Z T V y 9 Q a m p q L 2 p 4 e H g 5 Z E h Z Y m R r c E 9 U V F N i b k F X R G V 2 S G x X b m V Q T E w 3 K z B 1 T j l S O W V m d H B W Q W 9 N S F R v V U t 4 Y n R 3 N E F 4 R W x j e X p 0 e D R n U k 9 u R G h o O U c r c E g 1 M 3 c r T 0 9 Q R z d V N W M r W U 1 6 c H c 1 Z y 9 Y c j E y U H M y T E V X S D l U R X h N U m c x Y X B W O F B Y M U J h Q z d l V E h Y N D B l b F V r R 2 o w W W p y Y 3 J r Y 0 h o N G V K b z g x d D U y b 3 Z I a l B C d G h W b k F h d H h O V 1 J F Q k h W Y k Z K Q m k v N T V h e U h r W k F B Q X h E R 0 0 4 a E R B S 3 h U d 0 N v W E V z N z Y 0 Y k x R d U R 3 Y k F Q O G J 1 U U t W U 2 l T V V J L M U t y M V N n c E t i S F l 2 b n l a U l k x R 1 k z Q z h s N W N Y c E Z L c H V E N X M y R E N q T X B E M 2 9 u d j M 3 c G c 4 Z V R J Q U l E Y z N W N 3 l H d G 9 a Y 0 x r Z S 9 m d j N 3 N n F 1 d l d u W D g x M T k v Y l Z U Y W R 1 M 2 F 0 V m k x Y W h V Q V l P a l F v W G p s b F Z j c U h T R U 1 B T V h G e G Z q d 3 d 3 O X g 3 T m d 4 Y k 5 5 N E V k T 2 1 U V U 8 z Y m p V L 3 F T M F V u T m N 0 K 0 x k e G J T Q k V 0 U V F U O U V S V j V N c V Z L O W k y Y l J 2 T 2 5 E b U Q y N 2 R 2 b z d T M E Z B R U J B V 2 p X c k J t N m R l d U c v d j M 3 b S 8 w U G Z 2 S G l 4 V 0 x K a m U r K y t 3 N m h v Y U g 0 N F l j Z n N H Z l B I b V J t W m l J d U x z N W 9 R c 3 p D d 2 t K c z J y U U p C d z h l e E s x Y n Q 2 Q l d x M U c z Y m w w O D h N Q U R l T 0 t K S n l 4 T 0 J w b V R r N E 1 0 V z d i Z z J M R m p T R T F O U l Z s W k d R S U R B O U c 0 Y 1 d Q R X h z W m k r U E R o Q U l C Z H U z Y V p u S 2 c w U G o 1 Z V h J N k l p T U M z M z M 1 c j g r Z F Y 1 Z l J s V z J w S m d y N m 0 2 O V d y R n h Z d l h s e n B U V U p W b U R G a l J x V m x m V T Z m U G 8 w V k s x Y U k 2 N D g r K 2 l o N j k r N X Q 5 d m p 3 Y 0 4 w d z l F R 0 R C c U Z u e j U 1 N D c 3 M z N V R l J V W k h O c 1 F p V z F 4 M D N 0 V D B w S 3 d 1 T E Z p L 0 g y M j I r a m N l U E d Z b k l l Q V B y M j d Z d S t m Z n V h U E 5 m U 3 B V c 0 5 5 d H B N b n o 0 Z E R 6 N z R v T T B 4 R S t u Z E o v R k h Q M W t E N 0 5 D a 3 V U b 1 V J c U l h Y l p E N l Q w U n F N N H g z c U x K M X I 4 S k V W T H d p T U Z p W G V B Q 3 l J T U F 6 Q k p B S E F m S V F T T 1 Q 2 O V d E e E p a R 0 h B S j c v c k 1 Q R E Y x U 3 p M R n k 0 R U w v L y 9 y d k p m V X V Y T H N Y U 3 B V d X R Q d G Z P b l R 1 e G M r Z E 9 n M 0 8 z Y X R W S 1 h G Y 3 F s U T V O M E p l V m x Z b k x V c W t V Y 3 J u Y z R Q d 1 Y 3 N l h M N y 9 Q M D l J U l d x e l V v R l d s S n h m b X Z O Q m 9 O a m g 4 L 0 x x N X Y y Y k l G N T g r Z n g v V H A w O U d n Z 2 Z u U k t t b H B h W G o v L 2 Z m R n V a d z B H Z z E y N 0 5 p Q n J s M j d p c U 5 n Y X l v a C t 5 Q 2 d h Q V I 0 b T g 4 c k V K S D F t S 0 F u Y 2 p L V l N v V 3 Z 2 d n J L b 0 R h M l h u W j J O c k t 6 c z N I a X h B b X N Y N z h l S D N 6 d 0 F T S W l J a X l l V H h B R X p K N D l H O G V P S F R O N 3 p O b X p a L 0 h C Q n g 4 Z 0 x 5 L 1 B Z S H R h V 2 h y U z B 0 T H c r K y s v N D g w M z M 4 V G d 3 W U 9 O M m g 0 N W N n V H o 1 c z B 6 b W l R e k t 5 c 0 x X V m x a T 0 h 2 M n J K a W d y M V U 4 U E F C d m J 5 Q T N G N 0 J 3 a 1 Z W V E R C O C t I R U 9 I R H E z M H V J V U x G e H B j Y k Z Z W E N v V U N Y Y n Q y e G E 1 Z H U r R G o 0 M l B 3 O D d o a 3 l S S 1 R 0 Z V Y v K 2 V V W E x G N j h X R n o v e j M v K 2 c 1 a V l H T F B 2 W W U x R m N Y U j B 0 T V d 5 U H d D T U h p U U V C d 2 V q V F p 0 L 2 V w T m N 2 W H J W W k Q z N G 9 L Q W d v K 1 I v Z 3 d Z T n J P N 2 R V M U Z t W n F i R m t R T T N i O T d F M U t s V G t a d W J p L 0 h q e C t P M T E x N 0 R n Q U V E N 0 h v d k l r Y 1 k 2 Z G t N a D B 0 d W 9 3 Q 0 9 1 N E V u S W 5 J b k l k b 0 N Q S 3 Y 2 N D k 1 T 0 l t Z 0 F W W m J 1 c G Q 5 a z Z q Q l R i V 1 d C Z 0 1 3 U G t Q b n J s a j E 4 Q U p r Z k p E S i 8 z W F l Q L 1 Q 3 Z F Y 0 b k 1 E N U F G N k p M N z R u N C 9 K d n Z K S m h F U k V V a E l T Q k R M Y W l v V U N x T 1 N O N D g 5 O W h o V U t o V 0 N n b 0 x 3 M D A 4 L 0 l U T X p F M D J i T m t W U V V K R F J m V U I r Z m o 2 d V h M a 0 N R R G V p T k N B Z 3 d H Q y 9 o N G N I U H Y 3 N F l 5 e G F 0 Q W k v L 3 Z v c k F G M E h 2 S W t U S j J M N T h 1 V W 1 Z M H h M U z h P R U N S T l F X R m d v Y m h z e F l n V E d q Q m x U N D V Q e k F J Q 0 M 4 M E J B V z F k S F F W U n J N R U Z Q N U V T Q 0 l P Q 0 R E e j d B a 1 N O S E F B Q i t m b j R Z T k d n U W 9 x S 2 l J S m Z M a 1 p h V 2 h w M D d k e U k 1 T 1 J s c G F X b D Q r K z I z c 1 h U c F V v d k p 3 S D M 3 O X V I W X N X T m 8 z T G d 4 T 2 5 m d U R L V l N h V k J P N H N L R k M 1 Z 3 l a U X B V S 2 h W O G Z Y M H h a T W d R e E 1 U R V F L V l M 0 Z k x s e T l p N G N T T k t T a 2 9 3 Z i 8 1 O G h J V 0 Z v V U 9 I R G 1 M Y j F O U l V 6 S j Q 5 R z J W b F p a R E w 1 U m c 2 Z E N o a V l t S 2 d V Q 2 l R b V p t S m t 5 Z F B H d F F y Z i t D Q k I 4 U z Y 1 e X R X c k V C U 1 V o S U F H T l J D c j F n W H Z G c X J Y e C s 0 Z H E x V z l L T F B 6 O D l I V 2 x y b H Z W S 3 J R d z k x Y z N y M j d B b X R W b 3 Z 3 O E h D R E V p O F h M b H p B N 2 R 1 M 2 p Z N 1 g 5 M H p S U z B 4 T V J H b H B x Z G 5 6 T j J q U X d P S k l F b H Y 0 K 2 Z r W n J K Z i 9 Y T l B U M C 9 I c X E 2 O G l N a k l T V H o v O U 5 I c j I 3 R 2 t 3 L 0 x j a W h V S 0 J x S 2 d v d S t L d z l Q d W 0 x V 2 9 4 Y y t a T X N Y U 1 F V c W 5 F c D U 5 K 2 l y L y 8 v a H V 2 d n Z v c X k 5 S 1 F T d 1 J J N U Z q c 0 h Z d X Z 5 a E p 4 V k Z N T k p n U W 1 J c X B C T 3 F x V D h L Y n F W e W h R V n Z u Q n p x T E 8 w N z B x T U R m R 3 o r T F l Q M z J 5 W H V a Z m J 0 a 1 B r b k x M O F B B R n B G N k F o d 0 t R S 2 d D c E Z 5 U W U z a 2 J i b 0 4 4 b V Z l a T J 5 d 0 l k O G Q z V 2 V C M D d k b 1 M z d D d l N H J o K 2 x E U U R 0 M n J V e j J h R 2 t 2 U D M 3 O X l N c l M v Y 2 d K e U l p d 3 V C Z X N 1 T G N U M E 9 H R E R G Y l R n Y 0 F N a k l 5 Y 1 B U b 1 V Y R z l a Y 3 V X R n E r Q k x l M V R L c F Y 0 K 0 9 H S E x j Y n U 0 Z U d C b 3 F J a S t Q d j d Z K 0 x F a V F Z b G J O N S 8 v M z B 4 U V Q 5 a 3 l C Q 1 R v M m R s T W h u Z W Z Q T k 5 O R 3 Z X R E l z V 0 x Z S k 1 K c 0 9 V S 1 Z Q T W x v Z H M w S 0 F C Q m c 0 Y 2 l B M G J O c 0 R I e H d m d n Z Q T k 9 y U 2 h 0 Q X d B b 3 V R N l U z S U N r K 1 d S W F I w S l V h e k J C V C t S R W 1 6 Z H Z G c F B 6 T F Z x M H d O e T V j N D M r c z M v a W l T Z X d h T k V p L 1 B M T E x 5 Z 2 9 L T U N D Q l F z d 1 o 4 N G N p K 2 Z z M D Z j U E p r K 2 V i S l J R S 3 k w d H h k e T V j O F d l Q W d z W E x o U k x h U U J B W E Z 3 Y z R 1 U G o 4 Y T k v L 1 F 0 S 3 B S T E x s a T N E a 2 l W T H h Q M 2 J 0 M j h Y a H c 2 K z h j W W J H R G h 3 b 0 1 I N U J 3 d 1 l J R j Z R Q V V E Z H V u V l J 0 M j V k Q U x w a G Z u b 0 9 L M 3 R 4 N W d 4 Z z R h T E 9 L U 1 F T N F B K b D U 3 O V B j a k l R R 2 V t M D A r L 1 l z U U 0 3 Z H V 4 d z J Q b S s r d W 9 y S E Q 1 O D J P c m p L N D d l K 0 9 L T E x 3 e D Z 0 M X N 5 Z X Z S b 3 h N Z k h v M 1 B u e n V q U 3 B R d C s r T 0 V I Z y 8 y V j F a Y l g r L z c 3 N 3 k z d X Q 3 W U c v W T R k T 3 d 6 S 3 d G U T B Z T U F B b 3 d S O S t a N H k 2 O W V 2 a D F h c n h a V X J W e k I z N 2 x 3 a 0 p T V l p u R 2 o z N n R X c l Z r M 3 d h e X V w V k l y M z N u c 1 A w N m R Q U j N w N n V y a D l 5 N V l 0 d U h u e k p 1 Y k 9 u V 3 Z 4 d 1 F H U n M v a E o 1 S m p p M V J a N z F P a z R x Y 2 x D a X J Z U U 4 0 V G l 5 a H N T R W J t a F J 0 c m J h Q 0 x j U m d k T k 1 u c X J 6 N 2 s 2 S E 1 m U 0 Z P c G V w Z W t H b X k w W D l L d D h 2 d 0 d w b D J I a V h s e S s r L 1 h 1 c 2 t S Y W N a O D N J S l V E R X B t d U p K Q k V W b T c 1 N 3 J y M G 4 z M F N v K 0 5 r Z 0 1 U M T E x b T l l d l Z D c j E 2 O X h Q W H l D Z m 9 I S D N 5 d z B p U j N Z b U t p Z U Q v W X F s V X J q Q j g v M 3 V 5 e G x Z M E l Q W E x r a U V H Q y 9 z R U h I O F R J a 1 N N d H R q R k h K c F B o d W V l Z U 0 5 a T J j d V Z L Z z F J M W l 4 Y 3 Z 4 d T N i d D N I N z l t M k 1 H e m N P e n o v L 1 B K N T Y 2 a W 1 z V z d m T 2 9 F T m Q r U m l 5 c 3 J M d z F W Z G Z H Y j F m Y U d n b 3 B G S X B 0 b X p a S W w 1 T D Y 1 V 1 V s Q m l V b i 9 Y M D l F U j R l R G g y N z k 2 T j N i d D N p O X V q b z Z N e F l z U U l 1 N z V m V n h N e W R k V U J K Q 0 Z k W F J 3 S l V l M 0 J C R D J S R G N y U G N t L 0 t i N y 8 5 Q m s 5 U F R 3 Q z Y w a l p y M T Y 0 R m 9 P c 1 J P M 1 B t V E p O U D R x V l N L Y 2 F Q S D Q 5 e j U 4 N G h P V G t a U j Q 4 Z X h m W H I x O D M y N 1 B Y M D l N V E V p U k 5 O O W 5 i Z H N X T U h N a k 1 6 Q V F E d n Z 2 d X V R W E p l c j J I R G h 1 T E V s R m V 1 W E 1 H T k d 6 Z l F 1 S E Z q Q U R C S X Z r Z E h S N X Q 4 L 3 p w M T Z s a j Z D Q n l y U V F Q Q W d Y V U x L N l h S Q U p t W m d F e W 1 T O V E 3 U z F r W k V C Y m 1 2 U E 1 E Q 0 F n S U 1 C c W F h V X B X V n B a V n Z l a H p j M 1 B G b n k x N 1 Z F e l l X N k t 2 e F c 2 d V I 3 Z T N 0 N 2 Z K U k x K S 3 B U S 2 9 U Y W x R S 0 N 6 M k N 2 Z n k 4 c k l x S G 5 Q R F Z 2 V z Z k K y t P N E 9 C Z 2 c y M z U r Z m t B Z E o 5 d i t U c W Z F b 2 5 F W k d t c G l u S F o y N 0 8 v c k t 3 T U t T a 3 B a d m R I U m t a a T B h S k Z t R F Z y R n M 2 Z V B T d H U 3 O W F 0 R z B w S 1 N p e U 9 P S 2 k 0 c j d D d 0 V O b l o y V 2 F Q O S 9 i M k 5 1 a W h S V 1 J F S 2 d Y a 2 N 2 S F Z X e D Z L M 3 V Y V 3 h a Z U 1 s N n R r d l U x L 3 B t T F l 3 a 0 9 W S D F q T 3 Y z b z N 3 O W V q T z l y O W 5 1 b 1 N M U z V 0 T l A v M z B C U 3 Z J Q S 9 j O T N C d z V R Z F N G U k N B a 2 h 0 Q T R T V U l S W m Q x W H d z d k F Z V 1 h k T W x p c W w y M H B i b 1 g 4 a T B l W m x Q U z N 3 b n R Y Y 0 h X R 3 Z U V m l T Q U l C a D F r V E h u b m 5 Y Y 1 F F Q k N B W D M v O U Z T c V Z D d D k v L 3 o w U 0 V o T E V q a X R T c V J U V H A w O U h Z T 0 E v b 3 k y S 2 l v c H c 0 T U F C c y t k T V R V M D E y c V p X c T Q z Y V h M b H l S Z X l o c i t m S S t 2 e F Z q Z l h u a V J 5 U G R 6 e E V U b k x 4 N G t V e G V k V 2 5 U e C t F a G 9 h Y V B k Y k R 3 d 0 9 Q U F B L S T J E U D R 4 S W t U W m h O M E F 3 Y 0 9 O S n R Z M 0 x k d k h 3 Q 2 d m d j M 2 N k 5 T c G s 5 b j N h O U d p a G J o O C t m S m x N V U V m V m k 1 c H Z I W H J W c n o r K 3 V 1 d X J Z O V h T Z D F 2 a D d 0 M l R W Z U x 2 a z B i M 1 Z k b i t m T l B Y Y j E 3 S n h v M m J K a F Z Q V k J t e l p w b D h h S 3 p P b H F 3 W U F F a V R Z d y s y T H g 1 T X h Z d F d p U 3 V 6 N W t 6 Q i s z Y X R Y T j Z Q Q X F G Q X I 2 K 3 Z 2 R D A 5 Q l F m R U 9 U a z V B R F E 5 Z U l 2 Z i 9 I Z G 8 w Y 1 B O R 3 p Z M E 9 M N U d q Z H V q U G 5 6 N T l z V l M w c E t p c 1 d l V E l E d T R j M j h l Z k 1 3 W j g 0 Y 0 h E N T h H S 0 5 H a m N J a m p 6 e U M r Z l B u N D d m Z m Z y U D Z 2 V X h O R U Y z Z T g 4 O C 9 q M U d q U m x s O V B x c E Z L a W J Y V F N Y Z D V Y S m R n c D d J d 2 I 3 W m U 5 W G 1 O c U 8 3 M z l 1 S U 5 w b T N G T D V o Y 2 h T b F c 1 O X N L Y z N W U U p t d G h p S 0 V 0 M k 9 1 S j l F b G 1 i e W J R R k l 2 W H I 5 R n A v U 1 d R Y 0 p l b j h D S E t z Z G w w U k k 1 a T Y r d n I 5 b H l M W H A 1 Z V h r V 3 k 5 Y T R p a 2 F q d 1 l Z T k d 5 d 2 V v M U F v O E 9 h Y m I r S 2 h o e D d D U n g 5 O W h J S 0 N B b 0 5 S c F d Q R 2 p F S D c 5 d T J k S F d y T l Y z S W R 5 T n d H U 2 N R N F Y w Z E N W S 3 Z 3 a X B E S U J u M z Y 5 T E h Z c z F W V 3 J w Z G Z Z b U t p d U Z 5 K 0 5 w O D V y V n U z R n B l d l h q V i 9 j M W 4 r d U l v d V h y d 0 l R R m Z Q T H o 0 K 3 Z 0 T D N C Q X g 3 T m c 4 W U 1 B Q n I x c X l C U 3 F Y Q z F x M W J j Z k h p U l l 3 W U 1 R T G R 1 b l Z 6 a i 9 y V X V i b E F V S k J 6 a y 9 N T 2 N P M 2 F O Y V B T T E l K Z z J F O W 5 4 W W 9 W V 0 x s e V p h W G 5 L a i 9 z R T R E U j B O Q 0 F n Q U Q 4 O U 5 O U G R r Y n F I S y s 5 O X B y S k h 2 U V Z i e G F t V H A x Y T Z j K 3 R y N i t 2 T 0 5 K R n I r S m 4 2 Z V h s W m Z D Z 3 F x e X N 6 T 0 J 6 M D Q r Y U N R a 0 p F U y 9 5 c z d L e W t K a V l h R k J t U 0 N x V j R 2 b m 5 u N 2 N Z R H d B a 0 p T V l Z P c n o 0 W G 5 s N m V t T E d q Q m 4 0 M y 8 v K 1 o v W G Z D b k l q T X B u d T c 2 Q l V x d n R h L 2 1 W c W 0 0 Z k h Q N G w 0 O W 5 Z b k Y w c l B V K 0 w z c y t t V k g x a E 9 a R j F m e E R Z U H F m e k F T Z 1 E z V j l p V W 9 B Z U E 3 Q 1 F s R 2 5 U e H E v e E F j a D J 2 Y 0 1 B c k h K S T Z 1 c E l n N H R X Q U t n Y 2 9 1 U W F o T 0 F V b 3 Z n Y V V w R U F v d m d h V V h B T k t V Z 0 Z v e l o y U n F O c D Y 3 c m 5 u S 3 I w R 2 Z m Z m R k O F Y 3 e n V w R W 9 W Q m c v Z n I x N H J v Z 0 N C Z y t m T G c 0 d 2 5 i V n F s V j Q 3 T E h I Y 0 9 2 V 0 x T U W t K S 0 N n b 0 1 E b 0 h P d l h y M G Y 5 K 3 Z Y U n U z Z H Z j V n R v Y U t q W l R p a z N i O T d F a W h V c n h K R 3 p G W V d H a H F K Z n Y z N k l p W W t 4 M m V t d G Z F L z l t a 1 M 0 O G g 4 Q W d D V G l Y e T Z P a E t o M j R W M F V r U T E 2 O U 9 p Q n J s M n R x N 0 9 t b j R n U m d N V k p Y L 1 h L b D h n d 2 R j R 2 d a N j d F V E h G e H N V R j V E M n V W Y n h N Y U d v c l p z M m Z q b z Q 4 K 1 F t N X V M c E t T a 2 p C b n p o e l V x V k 1 I Z 3 d j U H h 1 T 1 B Q d z c v R 2 o 1 N X F s a 0 Z C Y m 9 T T n p Y Z y t 4 T U V 3 U 2 l 4 Y n V x W W l v b G 1 h M V E 4 c j B h a k F R Q k 1 u R G d S c j c v K 3 V 0 W G 5 l Z W 1 s b H d 4 K 0 J 5 W l B u b 3 d 1 W G J w W T F i Y X l z a W p X L 3 B 5 c l Z L c E t o N D Z h U 3 V C W E x Q b X p j d V Z L Z z B t d k p r M m F K S m F I a 1 V x b G t N d m x B S U R 3 O E h B e F F a K 1 p t V 2 x V S 3 o 4 K 1 B o N F J F U k d W e G k y W H k 4 V z V I V 3 l s V n F 0 T l R x Q n J T b k Z 4 c 1 R o N m h t b z R p Y 1 I w O H R 6 U 3 V x b D l U S z V U R G J k N G Q 1 T E 5 a U 1 h H O W J Z O E l h S z F B a H A 3 U W V K U k F F R m p m W n Z j c T B x R W R m Q 0 R s T D k 2 T l k 4 O E d K Q U h R e E x 3 V D I 5 Y k 1 m M G 1 x S F V s Y z h T a 2 Z R c U U 0 b V N n T 0 V X W H d G Z W J 2 O D R u Y 2 l W S G x i a E p T R W d R U j V O Y W N 1 U E d E W V A x T T J m T 1 d I W C t 6 c D A 3 b z N u e j V z a k 9 6 a G J 2 W F Z R c U Z S W X Z Y b 3 l N a k F 4 a 1 p H U W d N e k 5 U N 0 x 4 V F h G e U 1 s U 3 R Y W X Y v K y 9 i a D I 3 W n J C d V l L Q 2 d s Q l l X Q W k x V 2 8 y Q 2 d n T E 1 u V H N Y Q n c 4 Z X h K d H Z 2 Z 2 w v Z j M 4 b 0 Z B c W p 6 b m J K e W N u W X R H a 1 R k d T d j Y V h F M F F X W m 1 K b G F 2 W G 8 x Z H U z Y W h U N T g r a U k r U H Q 3 d U 1 a W F V o c E N 5 Q m t M c F c x M 3 V l N V c y S U h J c V h n M F J P V W o 0 e G F N M 0 V p K 1 d m c W x z N l h t W W 1 n V k k r c 1 J v V k Z Z W F h Y b n Z O b W p D T l N 1 O T A 3 T m d S S z F h c 3 d L W k 5 t L 0 R M T D c 4 Z 0 9 6 c 2 J X V m x a V 0 x W c U Z U W n Y z b 3 h K a 3 l a W i 9 a Q 2 l S d E U v R k t r Q k N Y b 1 B E d y t U a z V Z c W x V b 3 h v U T d v Z W t u c m s 4 Z W 1 s S m F X R 2 x 4 V X l 1 V n l z V G U 0 b n Y 1 O W Z I e D g 3 a W x t S H g 4 Z m g v V V N H V E p r a U 1 u N U h P e F I 4 Z n N G Z E J m e D V W W D h E T X Y v Y n B j Z k J 0 e W d R U U 9 j T 2 5 V S 2 d P N z M 4 W E s 1 e V l h O X Z M e X N M d m Z T d E d s V H F 5 Z l V y U 2 c 1 T 1 J u a n h s a z M z U F R v M G F Q N C t P T 1 A w Y X B W S z h U S H g y U H c 0 T U V Z T U d D Q X d U R k Z S V V d Z T V d P R 3 d V T 1 J 1 T G c 0 c X l h M H N 2 Y 2 h R N j B r b G Y 3 e m t r a E 1 M N X R h M T c 4 c V M 3 Q V R F Y l N D Z 0 c v M k p 0 d l V S Z 0 p n V k 5 m S 0 g 1 e G F k U z R Q S U N o U 2 d a d 2 t w Z F Z 0 Q k E y U W w 2 S k V j S F B M S l N X b 2 h w S E l B S j l J d 0 N j U 2 t y d j l h Z 3 o 2 e m h y M X Z y K z d 6 T j c z N U d K Q l F V S H c 4 N 0 0 4 c W l j e k 0 3 U F N 6 a k p i d G 1 5 e E 9 D T G N u R k 9 u V G 9 u W D B w Y j Q r d n J p e X B V c i t Q e n p 6 O F Z 0 R 2 8 z R 1 l O N G 5 V N k t p b 3 N R R X Z V U W l 3 Z E N o U X p G N j l H a W t w c V p p e n B 3 N X V I W H J G Z 0 J k M m R q d z h I Q z g r T 0 t M Q U h T Z G d 4 S V R F M 0 g 2 O U d r Y 0 9 I Q U F 5 Y 2 1 H L z l j R U J R V W h P a n B h b l B E V z A 5 T V R V V k Z S T 0 g v K 1 B B R G R a N 1 o y N 1 Z x c 1 h i c 1 d M V n U y U l A v K y 9 k R z d k K z l L U C t 0 c U p U T U J R b V l D a E 5 T M W d I O X J T T z U 3 M T l V U k V k V T Z U T k F U T 1 V u N V p P U 2 R P M 2 N x U G I 3 O F p J c 1 Z K N X k w a G 8 r U E R 5 U V N D U V J C Z 0 Z L c F J L d F d y V 3 c r U i 9 s e m p S d z V F a U 5 H a k 1 E a H c 0 Z X h i d D A 2 S k N Z b W 9 x Q 2 d B S F B t e k 1 F M z M z e U R S b z B h M l g z K 2 F x b W t S S m Z v T X B H d 3 J X N m F O R 2 1 D e l p z M 2 k r d G F y U l l i T m 1 6 Q W Y v K z E 4 U l c v Q U F B Z 0 F F b E V R V l Q 3 W D N G Y j Y 5 Y X R N W H Y y Y l B q N y s r U D Q 4 Z U 0 0 Z W Z L a 3 V H L 1 F v R U Z v M H F R S n J s K y 9 q a W x U c G 9 n O X J o V U t C Z D U r K z I x M D c 5 N j k 2 c j R a S z N o N W V S b U 0 z S G p z c 2 N l T W V w O G N P M 2 J N N E V i Z 2 l T Z W V z U G h 3 d 3 B L S 1 B l Z 3 I x d U x V V D J J T E d Q Y j J 0 O V F i Z m V U S W t S Y m 5 v U 2 d 2 S 1 N r S l E 0 W U 1 z Z X J Z a W l v Y l d W R 2 U v a W J p N H N X T H V I a n h J d D U 2 N n k y a l l j M E x G e T Q w d U F r T E N B a k E y M i s v Y m Z D Q T V P T E Z p M m p a c 3 F W e j V x d n c 4 Z 0 p N V E h a d E U z M W N F b 2 5 o e T l w d D l o N 0 w r d X B F V m V x M z A 3 Z V F u b W Q 5 Y 2 h 3 Q S t y Z X B q d 2 J C a n B z V E p x a V p i U W w 2 Q U 1 q N W 1 3 b D Z 0 M k 9 4 O T c w R 0 t N M E F s R 2 x B Y V J v R T V h M j d 5 N 2 N n S 0 5 O M H k 4 c D B R T E I 5 M U N 4 U l p V Y U 9 I S W 5 I S G 5 2 T T R q R n Z 2 Z l V X T G x 5 N F V F V V J t U m R 1 N H Z x d 1 R w M D Z D Q T h Q U j F o W U d P c l h y N D g x Y T l a Q X E 5 V W l N R E F R c T F h d G d r U W l 3 W V V M R n h B V E U 0 T 2 5 u b n B L d k o r T m l v c k N w N T k r a W 0 r K y t R W j c 5 K z V G e T V Z d E R U c l d M R m l 3 d 0 t C c 1 p Y b H h j W E Y 0 N D Q w M 3 N I U G 5 U d k h h M n N 2 T E M x O T g 4 U V V T R X h P e F l j T U c v U E h I S C t J M W V t S m l J a E l U R S 9 I M T E x O W p 4 b 3 d a a U k y T n Z l Z l B R c n U 5 S 2 p y R j Z N Y W 5 T Z W 9 Q Z 2 F U T k F r Q l d N O H Z 6 R U Z W b l R O Q V R P Y 2 w 5 O T k w b k x w O C t m U n J k d W 5 X e m V I e j V D e D E 3 a 3 V 0 U 3 F S U V J F U k c 0 Z H U w Y W J 0 e T R n Z H p j M 0 h 2 d V p l e m g 0 W U Z 1 M 2 J x a G E 5 Z X U r U H J y c j d G c D B 5 Y W 8 x V 3 I 4 K 3 V 1 d i t O Z S 9 h b G 5 O d W V K a X A w L 2 M 2 Z 3 p I a n g v S E 4 5 O T h Z O U N U S X p Z M k Z 1 K y 8 v N z Q 0 b W Z E N T g r Y 0 5 K a z F x M T Y 0 Z G 1 q U n B n a V p O b W 1 E K y 9 Q b V l N b V V L Y n R 5 N G d Z S 0 N B b n p 3 d 1 F k N D Z L R 0 g 4 T 3 F y c j V x O D h L M U t W N j V j Q V F C M D Z 0 V E p Z T k p q b F V v b D d 0 T k x T R W p B d 1 l N S H h m W F d y V n R i M 2 V 2 Z n g 4 Z k g 0 S H N 0 U D F t V V F x R X d T d l J u W l d X S n k r V k h N c F N m Z k x t O F J v M G F Z Z m p 3 N G R p K 2 Z U d G l Z b U l x L 1 Z 6 M U Q 5 b W N T Y V B S N E 1 T S k U r S z Z W Q 2 8 x R 2 h u e j E x O S 8 0 Z G R m Z n p Y W T l 2 c n J y N H Q v V j I 3 Z X Z J b G x 5 N W J o O E 9 I R E d E d D J M S j U 1 N W h u S E I r c n B D V F J v N F B q e k V s R 3 R z O H l P e V d G Z j Z O N 1 V v V E g 0 M U p O Q j d p d U Z x c 2 o 2 a D Z V b F d X c V U 1 b X J n R m N U U k 1 B V G R V Q X h G Q T k w T G h q M 3 Z E U j Z E b D k z U l R X Q 3 J U T H V i d U w 5 M U 4 2 R i 9 k M W x k Q U p U Y U 5 o O E Q x W D R I R H g 3 R V J 4 O T l a S G I v M H F W T D h k M T M z M W s 4 U j J s c H F i a T h Z O G N P N 0 4 y N 1 Y x d 1 B D Q W p B a n o v K 2 V P K 0 J X c U Z a c z J a N D Q 0 M D N E Q k x 5 Y 3 J r Y 2 d p Q 0 l a U z d Y c j E 4 U H J W W U x y V m F M c E t R a 0 Z C U V U 0 S 2 1 u b m t K K 2 Z q N j J i d D J L T z N m d U l E T X p F N 2 R 1 M 1 V K Z V h o N l d M b D J L e n A w N 2 8 z M z c 5 Z 2 J Y L z Z O S G o 4 Y W V Q W H N N U n R I Z W Y v L z l l T 0 d G R j h U e U 5 5 M W J 0 c 1 R 3 N G N N Q i 9 O T z V w M l h M b H B n M m J S c l M w O V B 4 O D g 4 L 1 k 5 d T J i Z U x u N S t u c G l i W n Q y e n J r c z V E V U h 3 e W h 6 T W t U V j V l a z Z Q N 2 V a U H d L M U J z Q V N V T W 5 Y U G N U d V R r b T Z J b W N w R j I 3 Z H Z E M T l V V l J V U k Y y N 3 R 5 S l o 1 N T V 4 b X o 5 Z U s x V 0 t 5 Y k N Q R D A 5 c m E 3 V l h W R 0 h E a D F 3 N 2 R v M U N J S 0 F M V n U y N E l V W F h y Q T c v d k l r R W d t Z W Z Q S k p i T n E w Q 1 F E R T R Y L 2 x s U y 9 M V T F S V V p M S U V T N 1 Z X V m d h W S t m Z X B i a 3 B L U 3 J C M z c x N X M y Y k x G S 0 Z F T k F M Z H Y z O G J i Y j c 4 d H J w Z F B L Q V B B M T E 5 L 2 J U Q 0 J i U G 1 5 T 0 F C d y t Q Q m h I R H Q y R F A z N z k 4 Z X d Z Y 1 B R d E t s a k V 4 a l d 1 c G V I U U J N b l R y V D Y y R T Z k T 2 1 I Z X Z I a 0 F k S j l G K 1 o v d m 9 L Q W d s S m F X a W c 4 N y 9 2 a m p E N E 1 l O U 9 W L 3 B 5 T W p J N D N P T F p W S z h j N D c 3 M E F 1 b D J Q W H J s M z Q v U F B Q M G J O b l R 6 e n h 4 Q k 9 J a m 8 0 V 2 o 1 c 3 d Z W U p C Y V o x R m l 4 Y U p v M n J x M T Y 5 d n N X e k 5 z b V h M a 0 p H U k F V Q T M r c V o 4 Z V N 0 V E 1 R S E E y Y k 5 u V V Z o W U t L N 0 h 4 T V F Z U E 5 B c k x p N 0 d 2 S G 5 6 R E 9 Z e D Z O Y X R H M 3 I x M G s y U 2 w 1 Y V d o c G R m Z m x r c 2 t i U j g r W E x F e E 1 S W W 5 N U 2 F p T W h a M H Z P V V N E a G p m R z F p a W E r b k J 4 N 3 Y y T k R o c 1 F U Z n A w R G 1 t Z U x L R H l 3 b i s r O F N o S G V 1 U W F V T 3 l Q V T g 2 K 3 B l L 2 0 z T k o v R U J R S l V O b E d Z Q 3 B a a 1 F 5 a k x F W l p U Z G h s Q m F i b D J W V m J F b D F V S W F q Y 1 p p S n h D M V d t M n h w b n B G V 3 E z V z R I e j Z w U G J D a F F 1 d E d 0 V j U v U G h 4 e k o 0 O V c x d 2 Z P W E l r b m 4 3 N j Z V c m J 5 Z V Z 5 e U d R e V B Q e n d 3 e G c 5 Z W p S e W N u S 2 c w V 2 l n M F d o T X Z t O U J R W U Z W O X d h b l Q 1 L 0 d z R 0 h E a k x i W H E x Y 1 B n d 1 l O d 3 U 3 Z H U 5 R 3 R X e m M 4 L 1 B E R F J o M 3 E w d F B U e F p y N k Z j c z h o b 1 d G W W N L R U N Y a n V 1 Z W V 3 Z W Z O b W J O N j h H V U 9 I R H I z b k V x S j Z r Z 2 R X R 3 Y v d U 8 w U E p k V 2 h Q U F E v a C 9 P d V F l R G N H U W l 4 M 1 F D U W k y e k J C V C t R a z N 0 N 2 V l U H p 4 e C 9 I R E R 6 K 2 d 1 T G d Z M D Z k U H g 0 Y 2 Z m b W p V c T E y c j F l S 3 J y N z R T Z T B B U E h U c l U 3 b H J k a n o 3 N k t E W n Y z Z 3 l 0 V m 9 z M W E 5 W W d P a m 9 h R H o 3 N G 9 O R n h X c T B X V z d k d V J W Q l F F S H I y N 0 N s d T M 3 O S 9 Q O X E z Y j I 5 e U l 0 a V V s Q l J 4 M l Z T c G p 2 S X h Y N 3 g 0 M G F E S G M 3 V 2 5 y e i 9 2 b 0 l z a 1 o 3 d D Y 5 U 3 E r K 0 9 J T G c r U 3 B o N G N I V 3 J W c W h m U G 5 6 M W R h O H p F d E x j M 2 s 5 b D Y 5 Z W 9 t O V l E U W F E Y l p 0 M j R Z R E J 3 N W d 4 W W 9 W d F h k e T R B c F N V M U 1 O S G x q V X I x O G Z j K 2 Z P e G Z u e j V 5 R 1 h 5 N D B l Z H V p S H h t c T F X b 0 0 2 b U h w U F B m V V U 3 c i 8 v Z m d D N k J 5 Z G F y U l o 3 O X V 4 Q m N u S X l G a T l l T E 4 0 R V Z V e H N s K y t k V k t k T 0 h Y V H U z T m x z e k Q v O D h J T z Q 3 T 1 h s W l h T c 3 Z t U l A r W E k 4 a H c 0 Z E 1 q a W 1 S N D h l Q n V 2 e j U 4 O D N H R W t R S G g 2 T 1 N a T W 1 p Z X N O R 2 p U Q T R N R 0 Q 4 Y 3 N 2 d n d E U W Z m O X o 1 O D d G a 2 l W T D N P W m 5 o W W l x a j J W N 3 J r S n I 0 K 3 l 3 S S t N a W 9 K Q T d 2 d G Q 2 Y 0 h Q Y k U v U z V 5 Y V V J N i t n S E N T d G p r Y V B K U T N R d n Y 1 W k d D V H p E Z G E y d U 5 y N H F C e W p U Z l J Y R T l X e E F s U X V v c 3 Y v W n B q O U 9 V d 2 l x T 2 V y V n E y Z H c 3 d 2 Z v N 3 R z e U 1 6 U E Y 5 Z G p Z V 0 t Q e W p u b 3 B L U 2 t H a z Z 5 M m E 5 Z k 8 0 T j V X M z B G T D M 3 R 2 x N a F h u Z 3 B M T D V R Y l h x N V d S U 3 F W b z M 3 N D l F a E l T c k c 1 V H Z x M m Z u e C t D Z 2 9 J U U V C Q 0 F v S 0 F n a z k 5 M 1 Z s W V c 4 d l B 6 M G J k d l h 3 d 1 l N R U I 4 Q 0 Z H e E R 2 M 1 J v M G Z G R W p m M z N Y Z W Y w W D Y 5 S G o x N m 9 F d V h M a E F F Q W N u S n l X a l V x S k h k W l R t c m 5 I Y 1 R T T n V 2 Z 3 Z a U V Q y a l B 2 d z V w a j h y b k N 5 Q W k 2 e k Z C V C t S R U k w Z U 9 4 T W 1 U S i 9 I W F g z L 2 g 4 d V h M R 0 R O b U R Q c j M 3 N C 9 v N k d q S T V Y S 2 t w c V p p O S s 3 Z D R v V k 9 k S F E w e G 9 3 W l k v Z j d O V 3 p Z R U 0 4 O T l 4 e F d y b H d K a l V h R D k 5 O S 9 I O T I 2 Z F V O Y 1 h C e E N R a 0 p R W E Z 5 T X k 1 Y 3 Z Z K y 9 l d l V o U F Q 4 Z i 8 v Z C 8 v R 2 J U Z n M y Y 1 B Q d j M w V S 9 U c z J S U H Q y c l Z E M 2 J w M V V W S l N n c V N r S k x I M 3 Z G U X F 4 Y 0 N C Q T Q z Z X U z W H I x d G k 1 Y 3 l j Q T R Q U F B Q O G N 6 e n p 5 R H d N Q k F Y T D k r S G M 4 O T k 1 e m Q z M U 9 W M E 5 m W X R 2 S m k w d F Z h d D I 2 T j R j T 0 g 0 N m V m Z m d L Z 3 U 5 a W V O b T B h c m x 5 N U l r N U d a S S t K R X l l a W Z m d j J X T F J v a 1 Z o M y 9 Q W F h Y N 2 M 1 N F Z w Y V d v c T h 2 R H l E Y l I 1 M l R H U T V l d l J v c y 9 1 T 0 h q M k t p e G N 2 V 2 5 V Z W h V S 0 J n U U 1 I b W k z N V Z M N 2 t U U G x h L 1 l E d W Q 2 c G V 2 W H B H Q 1 c y O U R o M D Z R Q k F F Z l B i W l p 6 a H c 0 S U R S Z m 4 w U G U 2 M V d L L 1 p 5 Q j N T S i 8 r K y 8 v O T Z n O U p B N W Y v M z F G e D U 5 O U 5 G S 2 p 3 T j B 2 W G Z N S G J 0 c D B 5 Y j Q r Z m x C R U F T R D c w Y 2 l r U m l V N F B y e H h 4 K 3 h a O D h l Y 2 Q z V D B 4 T X p a O D Q w b X N q c T V a Z G Z 4 d k h q e D h V U k I 1 b V p t Z m o 4 O D g 4 e F k 4 W U 1 x M k l s S W 5 J R V F R Q y s v c C 9 4 Y U x M S y 9 L d F B j e W R F Q T h p O H B m Q n I 0 S W 5 D T k 9 0 c m h H d F Z B d k t 1 b F N L b 1 d j M j R E c U h h U 0 F y S T Y r a G V k L 3 V y b U 9 x U m E 3 S 1 h y a W 9 Y M E J R Q T Z r S m R h U j J O R W x E b l F s Q 1 g y e W J 1 S z R T Z 0 x n U T B S W U E 2 L y s 3 M l F s M m l Y M l B i Z 3 k y e V h h d F d y V E J 0 M m p R Q X V 1 d j F i N y 8 5 M W l B N V A y Y k 1 H R H o 3 N 0 x N Q W d F b V R K b 2 1 q T 1 l j T U d Z S m h 3 N G F o d U x n W W t 5 Z F B 4 c V Z M b H d E b 0 V 2 Y V B Q L z Y 0 V V p u R X F 0 U 3 J W e T h r S n l m R D I 5 c 2 J Q a j Q r W W 9 J L 0 t T a 0 p 2 W H I x Z 2 8 r U E Q x Y X Z Y b z J j S E Y w S m 1 J W U 5 H K 0 t U V H o 1 Q m 5 U c D F E R W F B b n o x N 0 Z 2 L z k 3 M z h S R l J W b F V L c D I 5 Z X J W W W 9 j V W F 5 V W x K V m t j L 1 Z y Z W Q 5 O T l a e l M z V n J Y b T N R V F N 0 b 3 V n U F R V S 1 F 1 b 2 F s c m 9 o Y 2 l B b T Z J b W N T Q 2 F U W W Q 2 O G V m a j Q 0 N D l 4 N k 5 B a E Z C W V d Z d V B H a l N h U G Z l a W h o e k J s e X B S N 2 Z v T C s z S F B Q b 2 J T M E Z P d l d y U U 1 B S E R o d 3 d H V G l V S 0 Z R b U t 5 R l h W S l N n d D k v L 3 g y L y 8 v N j c w V D R 2 T H k 5 T W 5 E Z 1 J 6 W n N i M z l U M j d k c 1 g 2 O W F 0 d z Y x Y n Q z R D c 5 b T B z W E x n U U F C Q V J F V k g 5 R S 9 U N j N z b z F x Q W I 5 N k 5 H a m N l a l F J W F R v M E F F d n Z 2 Z 2 l m S D E 5 M G F K R k M v V H U z Z H Z v M k 5 X c l Y 0 d k p m Q U I 0 N z c z M 1 R J N X c 4 U G I y e H V E Q m c 5 R 3 V Y V H Z N b n o 4 Z i 9 2 N y t K c y t u Z C t m T 0 h Y a D d l O F B i M j F 1 O H d G V 3 B W U G o y M j I 4 T m V 2 Y 0 R N R X J 1 V 2 1 Q a 3 l K R U c 2 M n E x R 2 d j U E h z U 0 d E U n V R b U p n b 2 J w Z E t w Y W h i d D Y 3 Q k R V Y V h M b D F 3 N 0 5 n e E F J Q l N x Y 1 M y Y m R z d 2 N P Q k F E Q m 8 w e U 9 U U H I 1 N i s 1 N H R l c z J i T n p D Y j I 0 K 0 x p R U J j W G h 5 K y 8 v T k x z e E Z F L y 8 v d 3 p I b j c 0 W W F T b X B o b 0 1 H V z d X c k p s Q k h j d X F s S m l Z Y V B C W n R X N 2 R X c H l Z Z X R 1 M m J W a S t m T G 5 C O F c r O T l S Y W F O b T B L c F Z L S j B 0 S l N L S l Z L b E p T V W 9 L U 2 t C U D M 2 O W N P c V Z h d k V Z d z h j T 0 l E L y 9 l O S 8 2 T k 9 u V D l W O E 0 w V G s 5 b j Q v b D I 3 e j V M Q 3 h 6 V U x R U H V M Z T V 1 b X h w R T Y w d 3 F Z R V B h Q X J j O E 1 F U G R W S T h p R G R x d 0 p 6 S l R j c 2 x 1 S z R t O F Q v S j N H d l M r N E w r a V M r K 2 0 0 a V g x T U N h S l c 2 a H d I Y V V n a m x s c U V 0 Q V R T b H V 2 M W E 1 Z D N s R X Q y N U N W c X R G d n Y y N 2 N P S 0 Z T d V F t c G 9 x Y m g 4 K 2 Z E Z 2 V m L 3 h 4 Y 2 V S b G F t c X F P S E k w S 3 l z T E p T V W x r R W d r b U Q 1 O U 9 x W k 9 u W X J y M T Y 4 a k 5 6 Y 1 h N M m Z P U k d 4 c 0 x G N T g 4 V V d 6 c F J X Z H F Y M z c 5 b 2 l K a W N I M T Y 5 Z H g 2 d F F w S E R s e U J P Z k 9 u W U 5 h c m N i e n p 6 K 1 A 3 d D I 3 W T h 1 V 0 x X S 0 N Q a l U x R l Y 5 O T l S V 2 1 U W n N H c V Z T S 0 0 y Z k 8 0 S 2 V m Z m h M d k F X Y l B u b z N G a X h m W H Z I S 3 R W U 2 w w T U t C b 0 J D R X p n U W w 2 S W d k a W d w N 0 l 5 W H g 4 Z k R C c j F p e W N P b l V L M j d k d n g 0 V U x G N U N k b l E y S l J J T G c 0 R 0 M w Y m R z V z h m S H h h T i s r d l V Q Z V R 5 S 1 I 0 S 1 d Y W G t M U G 5 q M 3 h 5 e S s v N E 1 5 W k 0 4 a k t 5 b 0 p X c T R X L 3 Z 6 K 2 F O b T J L a m g w N 2 9 u L y 8 v b U p T V G 0 v Y 3 V I R 0 l q S X p F c 1 d Q S G N Q d j J i Z V R t N X N M Y j J 4 c 0 5 H e l p F e D Q 0 Z E 1 X V E l F T l N y V j g v a y t 5 b 1 V D b n o r K 2 V m N D l 0 d H Z j Z U x F Q 1 J R V 0 Z p S W 9 L T W d o T T l N N 1 h V R k J q V X J P Q T d w Z X p Z c 1 d M U k l m N k 9 o N 3 Z G Y 2 N L Z 2 9 Z O T E 2 W H l X U W 1 q O U 9 m b z E 2 O W V 2 a n d 3 d z h y c l I z N T d y d n Y 0 d n I x N n d C M C 8 v N E t o U U l G Q l F W R 0 5 l M E I y T j B 6 U k J B R V h M a H d B Z n Y y N 2 N Q Z X Z Y d V J t N X R y c 0 w 5 T 2 5 U c V l O b T B h d G 0 v Z m J 2 Q l F h Y 3 F V S 2 Z q c H A 1 K 3 d a c z B h Q U x w Z V F s d T J i T U d X T F Z z U U V S R 0 I y T m h Z Z E 8 3 Y 0 d T M W J 0 a F N I c z k 2 K 2 Z S d W 5 U N T g y T 0 g r Y k 5 t M E E 2 S W J j Y W p R Y W V I c D Z v b D Y 5 Z W 9 p T G k 4 U F R U e i t O N m R P b k d 5 W D F 5 M H R Q V D h j b m 4 z e G k 5 S G x I U j B k R H B W S W h Q a j d l W U h 0 S 1 N n b 3 V Y N z V z c 0 s x b n o 1 N G 0 v N z M w R G g 4 K 0 x O Y V Q 5 L 2 I y T m p z a H R V e W 0 r e T k v M z c 1 O U J 0 d j F 2 N k 8 3 Z C s 4 M l d h Y m 5 p e S s r d 0 g v K z h 4 K 3 o 3 M S 9 S N H N X T D B h b F R K d 1 F F Q k Z q Z G h v a k l Y c 3 Y y M k 4 1 N 2 Z r S y 8 r e W 8 v N k I 3 N E 5 m Q 0 U z R W N L V m J F T m s 4 W G V V Y U 1 z W H d Q U E F F N F d T M j V N N X E 5 N 1 Z Y a F d W V m w 5 Y l p 2 c W J 4 c 2 s 4 R X Z 2 S n Z i M X l Y M T l R c j h V Z 2 5 o Y 3 V X T z F L a 0 J R Q V Z v M U l P a G Z H c U 5 s U V d 0 d W 4 v V i 9 F M H p L T V Q y a T A x b 2 5 U c H p B d 2 9 V T F R j N G 5 0 b U h E Q n J N a k 8 5 Z X Z Y N C 8 x N j l l Y l B l L 1 J v M G R 4 N 0 5 n e G R P b l N C Z E 9 t V F R O Y k l z Z V J U c D A 2 a G Q y N 2 Q r U H E x Y X U 0 Z H U y Y V V j Z V h 4 b z B i b S s w T W M r a l F J V X l h T k F s S 3 B k S 2 9 G R T M 5 K 3 Z X U m 1 a a 3 B Q b X d J Q 0 F n d 1 d k N j F 2 R H Q z N 3 B p O G I v T D I 5 c T U w S k x M K y t y e W 1 r Z F F m R E N G b G 1 h d k R J S 3 B W Y X V a Z k F 5 S U g w a z h P Y W M 2 S U V T T X d Z c 1 N J Z T M 2 Z j l 1 M 2 I y N T J F S H o 5 K 1 B N Y V B I M j l U b X h Z d F d o a l V q T F p H Z U h n N F J v M G F o V k d q U n R u V V R x O X U z Y n F Z T W 1 X S 1 h X M W R x c X l z e H R T Z k w y L 0 5 t a l h p U 0 F s Y n p K b z F 5 N n J q N X M 2 Z G E 3 S D J 1 Y j Y z Q 3 F E c n B X N X U w c W 1 Z b U J p Y m s 3 V V h M M T d F N X M y Y j h l Z W Z m e H F W e T l F Y k 5 H Z 1 F Y b n J w S l F R R U J H R D c 5 d T B H K 3 l R U 0 N j Y U 9 I W X V P S F R 0 a X d Z S U Y 0 c V J O Z 0 M 0 S m 5 w S 1 N n d l h y M T B N a W t h Q m R 1 M 2 I 0 K 0 9 P U H N X N 2 R P b 0 5 l N 2 t G Q l F Z a U 1 q S V J V S 2 p X c W J a b V p t W W x K a 3 l Z W l h k U U h C Z 2 J p c m J m Z X d w d z V j O F F I R m V Y T H h l a G p h O U 9 t R F F J R E E 4 V k p W L 1 h m O D l T c F V 3 M k 9 i Z G 1 5 c F R n V T J a e F h Y b m x G V E 5 B S E J R V m g 4 d V R K W m 8 v V m F y W G l Q Q U 4 2 K 2 5 r c U t q N n c w N 0 8 x c D M 5 Z V h o N F d M M T V j T S 8 4 V 0 V G R 0 5 r c D Z u e E M r b l R N K 3 J Z a z Z J c n l l Z W V k R D U 1 U V R x d F B S R y t z b W l 5 Z z h z S i t 1 e U V 1 R 2 Q y R 3 V U e U t t a z N y c F h K Z T V s M G s x b l R k a X A z V j Y z O G 9 N c 2 F O U 2 9 r Y 0 Y x Z G I x N j l U Q m l 4 Q W g 4 K 2 V X W E 5 w O H J M a T R P V F p z M n h a b z F h e U F J Q W d S Q k 1 G d k g z U n o 5 O W F 1 Z V J H T D l K K 2 Z u N T J k M C 9 h O V F L T k M 5 Z T N j T U h q d 1 l k Z X Z X e G Z M b H k 0 M D Z E c 2 5 s Y 3 F o V U t v T l N t W U d C Z 2 V q W H J 4 O E d E e D V z M U t u b 2 h S Z G V 3 Q X N 2 d k d B M m p y V n I x K 0 s 3 N z c 0 V D F 4 O T Y 2 Q 0 V j U G 5 3 W W d L N m o w U 3 V 2 d k d J M D E x T n R J Q W 5 w c G t 2 U V p 4 L 2 d a T E Z F R H N J R V B S R l J X U m x 3 d D F Z N F d h O X Q y N 2 I 0 O W R k Z k x S N 2 o 1 Z V d G V j E 1 N X h l W n o x N m x U Q j R j T 0 h U S 1 o 5 R y 9 m d m o x Z W Z Q R k Z S R W R I V j N x Z W R 1 M 2 F Z Z W 5 T c G R p N m R T c z J i T m l B M j d k d k c r d 1 h C Q U g 5 K y 9 l S F Z D b z F t c F N x V z d k d U J y V X B 5 N V B K W k V h S m F 4 O G Z I M 3 o w M F V l N D c 3 N z d N S H o 0 Y 0 x N U F Q y S m l Z Z 3 d t V l M 0 c 0 x N U 3 F W Y X Z 3 e X k r L 0 d E d 2 d r R W d r Z G 4 x M m x 1 a E g x T 2 l G a G 9 h a W F k T 2 1 B S F Q x O U p z M W E x Y n B K T V B X M k w x N 0 4 v c j E 2 M W V 6 S m 9 z b W 9 o c m 4 r L z N K T m s 4 T 0 8 2 N V h N O G c 4 b k p V K y s w Z n d m U X B r b k M 2 e X F j T n M 3 b F V s d 2 p y N G N y S l l J b k t L c 0 x B d 1 R K Z 3 d B W j k 4 O G d r R 0 R S c U V j Z V B H U W E x V 0 c x d 2 I 2 b T N h d E V r c 2 Q 5 T 2 1 U U n Z F e E 1 R W T d H L 2 F 0 Q 2 w 2 O S s 2 T l R w M D Z Z Y 0 d D Q l N n c 0 x N U 3 J y N z V x O G 4 y V l N p V 2 t V c W 5 C a U 5 D a W 9 p T D g 5 d H R 2 Q n N m N T J O Q m h x a 1 d M R m 9 p T m p V V k t T Z 3 B p W T J Q e D R J T V B v b D I 3 Z G t o T 1 R z Y m 1 6 W n V 4 W j g 4 Z X F O V n F I R H Q y e k d B M D h i a H g 0 N 0 J 0 M n p h R D Y 5 M l F r Q k N F a F l X W j d h e G l T b H B h R 3 B Z c 1 d T S W 0 0 d 0 h k N X p S c j F p e k 1 u R G x U d k k r W l B Y c z J C Z z h l a k Z H a l J v b H p V O V V L b 1 l N Q l F G Z m 1 o Z 2 w 2 S W 9 k Z 2 d w N k k z T n Z k Q z g r Y U 1 r R n N l Y j Y r d m s 2 O T B M T l V W Z 1 h R S m V q T j h m T H l R d H U y Y l R G b X p C a E V S V V h a L 0 4 2 a G 9 h R j Q 0 W V V Y c 0 h U c F V n Q z Z P d k 5 4 Y 1 h F W U 1 X S 0 V W W W 4 1 O H V S e U 9 Z W U 5 H N G F o U T R k a T M 3 N T l T R W h J d 0 x s e j U 2 R F Z h d E d x V l N 1 e H p N e U x M N z Z J b 0 t B Z 0 x G b X l C Q U R 3 O E 1 N U G 1 6 M W 5 T R W d J U H Z 2 c 0 0 3 e j U 1 c H R J V D A r S H Y 3 O C 9 Q d n p 3 U T N G U 3 F i R m p 4 K 0 x X c l Z 2 W X Y z K y 9 V Z H V L d G Z V O V B U M 2 g 2 Z W x w T k R S M j d O a X h Z b 2 t k U n d r S 0 N r S j h m R H d P S F R x R W 9 x S W l v e E p V S T B h T X d Q c j E 2 e E V j S E F 4 L 2 Y z O E V C Q V R B M T l k W G 5 I U k x Q d 0 d Y b D V l W F d O Y k k w O U 1 U W G w 1 Z W 1 E Z H Z u a m h K Y 1 o 4 K 2 Z X c l d o R m R F V k 9 N S U F y R D B m N 1 k 5 V U p S S 2 d Q S D l u R E 0 1 c k 5 G N 3 l T V U l p b F F n N T R y M T l m R z F L Z 0 g 1 S 2 F V S W p L e D U x e V J F V k R Q M D c 5 O G Z M V n E w T U x o T 0 1 6 V j Z l d n Y y N 1 d L Q 3 Z t M 2 J 0 a W F Q M F d n M H V Q L y s r N 0 Y 0 O F d K a 1 p t Y W F y Z H U r W W N N R 3 J G a X h B a D R l S H V J M V p V N U 9 q c 2 1 5 T k x a N C 8 v M z M 0 Z V h s a G V 2 W H I r T 1 B Q L z d B c 2 1 Y T E R F Y T N 5 b V F 5 R E J 3 N D B L Q z h Z M k J n S U Q 3 O T l G T X N X T E J B M 0 o 2 Y 2 5 J e E Z p e F p o M m J K b G F O T 2 1 E Y U t p b 2 h B V k Z Z V X V Y Y m 9 Z a k F o U U t w V T R l Z k l r Z H U 3 Y 2 l V T 0 h E a G x j d T R l R 2 h t T H E x S 2 1 R U 0 N T W V B I a 3 k z b j c 3 Y l R H V 2 h J U U U 3 T n E x Q y 9 I e D h l a l p z e W R p W W 1 L T V N w R F d T T U Z 4 R V B M U E 8 y M 0 V D S k c 3 a 1 F n V l o v S W p J b k l u Q l F Y Q T V j d E F W Q l J R U 1 k x Q W g v b n p U N k J q e D Z w N U x 5 Z k x 5 Y 2 1 C U k N L Q l J D S 0 J W Q 3 F G V k N x R m g 0 Z U h R M n B Q c W x R c X p K Z 3 h B K z N i d D B k O G Z M e l p 5 V m 9 C N E x Q U F B q T 2 9 R Y j l w M H l h T E U 5 U G 0 1 d W J p M E t G R G l J c U t F c F B x Z X Z w N j l 6 T m 1 6 S 2 c w e G 1 2 W H J t S D I 3 T m 1 Z U G 4 w N k l p S W l E U F p w d F Z v a 0 p D U m c 2 O W F 0 U 0 U x T l J h T k d q V E J x M U N q R X h j V 1 p Q R m R T V W h M b X p K b U Q 5 U F I w a k J z M 0 R z T 0 d E Y X Y w L 1 F G Z G l S d D l M N k R 3 O E h D c 1 h M b X k w a l l x b F F w S G p 4 N U Z l S G k 0 e F V s e m J a R 1 V s S V J G a X h a a D N M a H h h T l d x M W I y Z n N C Y j l u a E N S N C 8 x O C 9 D Y U d m M 1 c 0 O G d Q T E d k c S t B V G E v M W R W S k V S a 3 J 6 Z E 1 n N m R j Y 2 0 5 b 2 9 n b V Z v U H R o N U U 5 Z 1 N V Y z J s M 1 Y 0 W D B n R j M 3 d m s 4 b z B h T k 1 s b U g v b D Z N R 3 p j T 1 R 6 N z V w T W w 5 c D A r Z n h q d n Z 2 R 0 9 4 Z l Z C U U V G Y X Z Y a T N P c j F X W i 9 Q e D h m U F h W V n p o e j V n e X l z N 0 1 O O W t t b F V 2 V H E x U X V q U j Q 5 R 2 V I Z z R 4 b 3 d a Z z V z M 2 J 3 S U E v d j N 2 Z j Z O M z c 5 N E F n Q U 1 I R H V E Y m I 3 O D F t Q 3 h Y c j J Y T G x w Z y 9 m e j V P b m p 5 S j Q 4 Z V A 0 O U t s U y 9 q N z c 3 O U 5 s b j V z M W F v V n B r M m J a b E N y d n F T a 0 J Q U G 1 6 V F B v W W E v b j U r Z U g 1 c z J i S X p J e U V r O D k 5 W l R a T 2 Q 2 c z R h a W Z D W H N J a W Y r R 2 t M T E 1 a Z T l Q V k 5 z d 1 F V O U U 3 a T B 0 R G J o M X E y b 1 R n V X c 4 V m 5 0 Y X J k W n N l W n Q 3 T 2 J Z e V N x V V M 2 Z W 5 w W X R r W n Q 4 Y m Z F e U l 5 U X h D Q U 5 2 L 2 V q c i 9 T O G 0 x c X Q r T 2 R I b 2 h 2 V T k 5 S l V a b D J k W H N 1 U 3 U 2 b 0 t 6 K 3 d u Q 1 k 5 Q S t E Z n l Q S W 9 O a U p 5 U H p V M V F h O V V L d k h Z W T Q 4 W j F Z U F h r O G x r b U Q 1 O U 9 o N T Y 2 Q 0 d i M 2 5 Q c T F L a z R j Z U t F d U 8 3 b D V Z V S t m Z n J n N m F l Z l J z T 0 d E Y 1 h 0 N W h M M G d P N D Z m d i 8 r L 2 Z q N T U 1 K 1 J t S m d J U U R l N T Y 5 S 2 x T e E V l S G 8 1 T G x 5 N 2 h 6 V G Z m T k J s N 1 V G Q V F u b i 8 r Z V R 6 e X l D T W 0 3 d 1 c w V 2 k z V 3 I x K 1 B O V 3 Z X b 0 x p N D J H a C 9 w M D Z k T U h m d V h K d H E 3 e H U 5 a H d z V D l N a E 1 n U G J V S 0 V n N 2 I y W W R l a U l I W U l r Y k l u S n Z a V 1 Z B Y l J o a V N B N W x T O E x k V W N s N V F E Z T V G W l B 6 U k V T V 2 J U N l p h b k 5 5 d m 5 t b 2 I 1 V W 4 1 d 0 d n V H J R M 2 J 0 N H B z S 2 x O N X R s a U p 1 a U p 5 R 2 w 2 O X V 5 S j N O e G N o N T R 6 T W p M U z d E N k Z R b 0 Z I S G 5 r R U d S a 1 p C a U 5 1 U F Q w O U V S W V d o c j U 5 K 3 h v a z F L M z E y b X V 2 N G V X W F g w W m t a Q 1 Q 2 O X U y T C t Q a D Q r T n M 0 S W x y Z j I 3 N V h y M T Y 0 Z G V z V z l 1 e l p n O G F O R 3 l N O F B C d 0 F F Q j B k a l d l Z m Z S Y X J W c T B D b 0 p z a k t p W W 1 C d j M 3 O T B m d j N y M H Q 5 d m l Y U 3 F V W U 1 X S U V I b j c 0 W W F 4 W n N 3 W U p D U W t v S 3 R K T k h o N F F F S U R K a 3 l m Z l U z T G U 1 Z n g x c F R p R m d 2 T 3 N R M C 9 r Q U 9 4 Q l Q w V H U 3 Z E l s M 1 Z j Y j Y 1 c m Z F L 1 l N S n F v Y 2 Y w K 0 l 5 S X p X V T I z d l B i O W c 1 Q U 4 0 b z M 4 T E o w V m t n U U F r Y n N p Q 3 B z e T J X N j R t d l F M Z z M 1 Q k p l a U w 2 a D B 0 N 1 M x Z F R C U V V G T m l m b G J h V l d x L 0 h O T j k v Z 3 Z 2 d n V R N m R P b l d 5 Y V R M Y m l l Y z Z l U F l 2 R G h 3 K 2 p m Z n Y y W n N 0 Z T J z T F Z Q e F B h Z l E 4 Q U F X M G h i Y i 9 L W l R F U T F S Y n N R V T l F N 3 E y d 0 V D a F h M N U N J a U l p c X J 5 M G 4 w M n h P e n Z 0 N G V t Q j B k e G V O V H B J Q U l W S G V 1 S D N l d U x 5 Q k p a b G 5 p c G 1 n S n l L c W h M T 1 Q 4 N E N 1 Q k 0 r c n I 3 N 3 F r U E 4 w N k 5 B Q k h U c D B j R U J V M V l N a 3 B D d U V 6 R z J 1 R G 9 P b 1 Z u R G N 1 S H d p b 3 B w R 1 g w d l F 5 O H U x Y 1 J B U k V a R l Z a b T I r W U h P Y m w z c E d J c 0 R i d W 9 r S G 5 h R k 9 T M j l J Y k x 6 c l V 1 Y W 9 V W m h X N X B 5 Q W l J a U l I Q 0 d r R z Z E T 0 I w c X V 1 e m 9 T b 2 h x U E N Y b 2 l j b C 8 2 e V h x O H Z W M G J C e E V S R V Z W c T Y 2 a z B u R X F 4 c l c 2 e V R D c k J s R W R h T 1 N r a T Y z a D R T U k R V V E d G e n U 0 e l R 0 d l c 2 S n l J a X F r c V N n T H Q x N k x N U H V q Z 1 N v c H F Q Q 1 h v a W N s O G x K Y n F 2 U G o 2 d W p Z T 0 l p S W d x T l d P V D d i M 2 5 u N H V M U U h p U T d j b H h S N n Z Y e H Z a c k R W M H Z l c F V U b 2 l F a U l u S U E v N 2 F B b 2 h H R X p B U l h S M E p V N H p G Q l Q w V H V x N 1 J V O T l Y R H c 3 V n h F Q k V S a 1 V X L 2 5 i N W x j K z k 1 Q 1 l C L 0 Q z R n Q 3 M 2 s 5 d W E 4 V W d S R z J s O V R M U E Z m a 2 h H a U l p S W d j U T F K L 0 1 N Q W U 5 R V Q z a k F s N k l u S m Z 4 Y 1 d B b j U r c m 9 5 Q W l J c U p L d k w v e H Z N M X R I d S 9 Z R U M z Q 3 F z L y 8 4 L 2 I w b 2 k r N W 8 w Y m h M Z m F p S n l L a T Z r b W l y M F B Q W H Z S R T k 0 U U p l a U p 5 W D J W b G 5 D Q 1 d p S W l v b X R 0 M k 5 0 M 2 0 z d k 1 B O E 4 2 a j F h U D N 2 S j V Y a 0 F m O E d 0 Z y t X V z N t V 2 Z h a U p 5 S 2 l h a X A w T U N E e m g 1 R H h t N n N q S W F y U m 1 L Q W 5 J d m V r M G V n U z l K N m V y b z Z F a U l p S U x I a H Z 3 e m 1 i M i 9 T O V B 4 U W R t Z 1 k 3 S V p w N 1 U 2 K z F m Y j N v a T l M W m k 1 N k l p S 2 9 u U 2 V o Z 0 N K b m J B S F d l c T B N a H F y R 1 l v Q 2 N p O T F S Y 3 J Q d n E 3 M S 8 x N y s y S z l 5 U 3 F h Z m g 3 U W t R Q X R w K 3 p y L 2 Y 4 M U V l c V Y r O T V Q W j l R T 1 J R a E 1 w d m J a W n h o T D N v a U l x c W V K R T M v Q m F q e k l X U 3 d 6 Q T J S d l p p Z 0 p 5 T D N W R k t p K y t w a m U w K z J l N l p X L y 9 P Q W d J a U 1 G U m Z y Z m s r S X l P M 0 4 z S F R C N W p Z Z E l v T F F 0 M 1 d v R T Z K e G p O Q V k 5 c U l u S X F K Y X h M O H R F Q n d I N G N w L 1 h C M E p V W T N G Q k Q w U n V h Z m l Z b D E 1 R 3 c r U H F u O X Z i K z k v S G h B U W t i S G l Z d G M 4 U E N P a W F t W G 4 r U X d j d V p K d G M 3 d H B R K z k z U W p T T z Q 5 L 1 F F M T Z C d G w 5 L 3 N C Y z l F U k Z W V j V L R 3 p 3 Q W x O e m h a T E p H Z G 1 L Q W 5 J d m V r V D l D N 1 F r Z 0 l r S i 9 2 b X Z j b X F n b n k 4 M 1 c v S j B U a z F x W n Z Q R z l 6 b T d h T k F 2 R j R 4 N F p P a U 1 h e F F t T j h i V z V U Y 2 t l T m 9 n e j J v a W R 5 V 3 l G Z F h S M E J W V G Z W N k d k Q z B 2 Q V p 3 T D g x d E l u d n N S W T l r U j J Z b 0 N j a T k x U l M 0 c m 9 h M T R H Q m d G U U t a R 2 E 2 N X Y y S n F y U D B k R U F t Q X d J Q 1 h C M E p F Y m 5 R N 2 d 1 W m R 2 V 2 V u L 3 R r V 3 l k R T Q z Z 0 J U V H l o Q 0 x L O U Y v M 3 R j e X l S U i t T M l Z M a 1 E 4 b T E v Y 0 V t M W s 1 Q i 9 G b E J W c j A 1 Z j B w W W Z B a V U z S U N T K z U r c F F p R 2 9 j S n V p S n l Q M F V G T 2 k r d X J L R V J r U U V V R l F F W k d T N E x n Y W k 2 a V k 5 W G Z m d 3 J F a 1 R W M G R D U k M 0 M j d l Z H p O c m Z w M U R R W W p 6 d 1 E 3 b 1 J v b k t O K 2 V 6 K 2 I y e F J s c U Z C O G 0 z T j B F T G t s L 3 p a Q U F S U D B k R m Y r T 1 N D Z 2 1 q M l V E d W t H U 2 N R N E N L b H J J Y V F z Y 1 h V M F J E V U t F L 1 J F N U g 1 Y 0 9 V R n N l W k d S Z 0 Z J S k p D Y 0 R k K z V 3 N G x o e V Q 4 W E Z 1 c C 8 v c T F l Q n N q T G Q 3 d 1 V S d W J V O U Y r M 3 J Q Z i 9 G e U F l Y 0 V J M 3 o r R F d R d z d 1 T 3 p P W j J t Y X h G V C t T Z X d v W k J 5 T n J u N m l p b 2 1 o Q 3 k 5 Z 0 x o d z F 3 Z G h o R k p 5 N 2 1 R T k h n Y V F 1 S T B D S 2 x y W E I w T 1 V Z M W g r e F V o R V Z G T l Y x c X F t e H p X V l R Y b 3 k 0 d U l B U E x 5 Z 0 p 3 Y 1 h j a 2 J t Z X l m S H Y 1 R X R a M i 9 Q N k J X N n g 2 V z F h M 0 x z a l p F Q k V F Q T N 2 e m h 0 T T N 0 K 3 J V T 1 J i Z W 9 1 a z Z J e U x u Q 0 9 2 Z 2 l l Y W R 0 d F h x T E 1 s U W 9 U Q 3 V E W D R O c W N C M U R S R l Z H V 3 E 4 d n R K a 0 o w S 1 l z Z 3 p S a W 5 L d k R J U m Z T W G x z T X l F T W d y Z F B M M W F H W U p H b T d D Q U F n b k g 4 Z F V P Z E R F d k d L a X l N a X F 2 N G t n a U F J c m c 2 Q 2 l L a E s v Z l d Y T G t F Z k h l M 3 F T S W l J a U t p Y 3 I z Z G Z 3 Z m l W S j I x d W Q z e G 1 Q M 1 N L R E h a Q 1 J N N l g 4 c j g 4 R k 4 2 e W J m S l h t W T h V V V V O R E l P R j R h Q 0 s z b 3 o z N 0 x 5 Q 2 d B N l J O b W F S M 1 I 5 c m t 4 V U R o Q l V q d k p z R 3 J N K 0 h j Q k F o c D Y 0 Q 1 F y c E M y b k F Q N F Y 3 T 1 N Q R V R W Q 0 M v c G l N a T l h R F N 1 b l N D V 2 l J a U l U T H B U V U l w L 2 I 3 Q z k 5 d n h q S F J y V T J P U T h Z R j h 0 Z W 5 X e E Z y Z l B z e l F l a 1 R 1 U 3 h p d 0 J p a T l E Z S 9 a V k N E Z C 8 x R T B X U 3 J X Y W t I O F d 3 c z B m b 1 Q w e k R p a E p x U k h K Z V V E W G s x N 1 M 1 a 3 N n L 3 l 5 M G g z c E R P U D h h b 0 x a d D F C a V J 1 M k F Q Z W l K e U w 3 b T V 3 S l V y U U Z R V W s v U k V S R V R W e U p o d m p t U D V n V 3 M y d F p G S 2 d M L 2 1 E V V I w Z U 0 z K 1 A v M 0 c v b n p r M z V Z Z D N J S U F B Q 0 F B U 1 V S Q l Z D a X p x W T F F Q 3 R 3 M 0 p B U 2 V m d X h 6 U m V T T 3 R M Z D N B e G x i Z E p P R n l n T 0 E 3 S U 9 1 R G 9 t Y 1 F C T F N G W U l x W H p j a G J Q a X d h b H Z X e G l K M U h v U 2 t q e U d r T E 5 P d G g z U 0 Z K S F F 3 S k t H R E F P O G 1 y b z J O c U p w Z 2 d w N k k z R X R h R 2 5 E c k Z 0 Q 3 h v N n N q S V N J a W 9 y c 0 8 v W j J G c m 5 Q K 1 o z T z d r U T g x d 1 E v L 2 l u V k N S R l d y T k Y r R H B L M D V O c m Z 6 R F p P a m F k O U F K M F J F U k V U a 1 l D W F h J Y V F z Z 1 p C O U V D a T R v T n Z t M 1 J q d 2 J n S k p T R m Z 4 T U h F N X V L d U p r e E R W V G t 6 U U U 1 R j d 1 W F J K O T V Y M T U 0 b U l p S 2 9 G a l Z a Q T Y 2 b m J j U 2 5 k d G t u U 3 Z X U l N Y U D d Q S U R T c D Q r T 2 t 5 S 3 B X M n R G Q z V D U X B i V z d Y d U V j Q U F o c H p 3 b G d p S X F w Q l N x N U R 5 R D R J S V R N Q l V P V U J P W W V N R H B G M j N n e U V k S E 5 C Y 0 V S V l Q r Y n F B S W l J c W x S a E l S Q W U 3 d W 9 v a U l p S T Z L N H Z k e W J a b k p 3 S G d F b U R v b X B O Y 2 g 0 Q T Z q L 2 d p N 3 l V V W 1 o V n R 2 V 2 Z 1 b l d p R V A 0 T l F p R H h j R k p n U k V S R W p 1 Y m R C S k t H V F N C c C t J e m h k b l d l c m 1 3 V H d P U T h 1 U l V X T E N R a T k x R n c 5 K 2 J m c C 9 i Y 3 p C T V J F Z F Z r N l h s S 1 R O O T Q z d V o y O W Z 5 O T h O N m o 5 e n N o S X R m e D h K S 2 d Y a H Z i c j F I V X h W c G t u a X R 5 U W t S R V J F U l Z U Q m F v U z h 3 e k 9 V O X V o Z 2 w 2 S W 5 J Z i t n U T l K N G N s S W l L c U Z p Y X V Q b z B D c G R y b W R 2 O T V P Z 1 k r b n J X d n k z a W R s d D Z R K z l w K 2 k z Y m 5 y e E t V N W 1 1 Y 0 V C R V J F U k V S T 1 J z V D l F V G t Q b k p 6 Q V c 5 d n d L U D I z Z E F U R V J I V k 5 J Z i t 6 c 0 t h S X p k c 2 J 2 Z E F r e U N N N 3 Q 3 V U N S R z V u a 1 F L a E h m e X M 3 M m h B S 1 F k c 2 I x T U V C R V J F U k c 1 S G h Q M F J P U W V 5 c 3 F B a 2 h L Z 2 J s M V h S M E p F U k 9 U M l Z C b 3 R 4 b j U 3 M 0 s 2 M l M w W j N k S E E w M V l 0 L 0 k w L z R o T X B 0 Y m x k O F c 0 M j h s R k l u U k V S R V J F U k V 6 c 1 F F U F J H N W g 5 e G M z Z G V n S U 5 m R 1 F V U k V S U G h z M j J X N 0 p v W j l P c l l 4 W X B 1 S E 9 D R 2 k 2 c V Z C R n p 0 N j B R T k l Q M U Z r O H l T e l J F U k V S T 1 J h V E 5 B V G t Y d k l 5 Z E d W d C 9 I M G R I V W t S R V J F Y n U x R 2 R q R S s y U H l Y e m U y O F p G S j g 4 Z X d E V G 9 p b y t 2 R U s 5 R U J 3 Q z R Y T j d k U k t M V E x Q R m p z a E l p S W l J a U p 5 R m l i b 2 l h a j I w M m l B d 2 t K T 0 R r d E V S R l F O d l B u R G F a U 2 9 i S i 9 R O U o z Q j B R Z 1 B z a j F w W F Z Q V m Y 4 Q V h V c m 5 F N W 5 a W m x 6 a G h M Q k V S d W E v Q 3 d r S 3 N X T E V D c T F l d m h s S 3 B O T m g z L 2 Z w M U x G b X l C R H Q y N 0 R C c V o y a 2 Z r Y l B K W E I w Q U V a S F Q 2 Y 3 Z i c 1 A 0 O E V S R 1 J T K z I 1 b U l s T m Y 2 Y m E z Q z Q 4 V U l H c F E x b z V J Y U x x e T h O V G d 0 Q z J Q a 2 c v V 1 d S Y n c 3 c 1 R 4 a 2 I y W j F r L 0 l p S n l Q d 3 N X T E 1 E Z X Z Y c 0 J B R G s 1 T 1 p n d 1 l R S U F R S 3 Z W W X Z M a 3 l j a k t 5 Z 0 l B K 1 B q N G 9 G d T N i c F h 1 S T Z v S z d F R l B S T F Z m U m 9 h d X R J M j N 0 N n N q S V N J a W N s d W x L a T F l K 3 U 2 R V h X M F h Q T m N l U H A 0 Z U R v N m 8 r c X Z U M G h 0 Z W d i W i 8 z O F c z M W N p O X l n b G p p W W p J L 1 d S a 1 p J a k w 2 Z W 5 w N G 5 K W l d S b X l z N 0 5 0 M 2 t k V U Z a a W d K N k x h c m F S R T k y c l F 3 T l d S R U J F U n V i V 1 B m a 3 Z F M W R z M j l n W U h F T i s 2 U H A 3 c z B z Z 0 p F Z F V B R X F C U m 5 I M G w r d E p Q R m t K Y n h n b G p p W W p J d l l 3 Y U 5 R c k J 3 Y 0 V J Q 3 d 2 R H l K R W p 4 Z T B L a F F K a n g 0 N k Z 0 N 2 M z V 3 J k d W p R R U R C b G k x a j Z n c V N B U k I 0 R l V i R W R W Z T E 2 N 3 B T d H k w Y l F 0 N H V G L 1 B P e U l p b 3 V y Z 2 F t W V J t c i t U W U h N N 1 B 5 O F o v d j V r R U 1 J Q z N h Z j J 2 Q 2 5 w Z n h Z a E s 3 S E U 1 b m J C T F J S b z B N W F B D U k V S R V J F U m t h T 3 d C e j B S M V Y 0 Y U R a Q 1 Z C U V F G T V R s U F J F V G t J b H B C d 0 x O Z k g 3 R 3 I 3 V W R Q d F h Y N z V E e W d t e k J X N W 1 Q N 3 J W d k 8 z M G 9 V c E p Z N U l T S W l J a U l p Y 2 h R b T Z J b W 8 5 d E x Y b m 1 O N U d 5 S W l J c G V a K z B z a W p s N 0 5 y d n p B Q 2 1 L Y m h X Q j g z L 3 V j R U Z I T k k v R U F H a j V v W D Z t Y m 0 0 Y 0 t v R l p x S F J 3 U k V S R V J F V G t L R S 9 S R V Z E d V Z s U U d a b V V D Z E 9 y b 0 p Z b 2 1 J a U t q S 2 5 V c k p 4 Y X p O R j J 4 d U o 1 T k t z T 3 F W V 0 V n a 1 R n a X F o d k l M b H l N d 3 d z d m 1 k d G 9 5 Q V R m K 0 t I Q k N S R V J F U k V U a 0 N F e l F F M U h 0 b E p h b U s z S E Q z d k 5 F U k V R d W 9 W U n A 4 T V R D U T F C c m J a L 3 k 2 c j F I V z Z G R k d H d W 5 W e F R l M l E 5 U 3 V l M V B M W W 9 6 V m J o e n d m W W E 5 a 1 J F U k V U a 2 Z F e l F F M U h 0 V T F L a X F 6 M G Z H c 3 J l O D B S R V J D N 3 k x b y t u a 1 h 5 b n l P W j J M Z X I 3 W W R x a j l 6 c 2 h v c H J Q d z B 1 Q z h F N z J Q Y m p J T 0 Z N R V p Z N 2 F 3 U k V S R V J F U j B i M W l n c D Z J Y X A v a 1 p O M m t z T 3 c 5 V D B S R T V C S z d M b V J n N l o 2 c m R y V m Q 5 V W 9 z W k I 2 c 2 J X T k 9 V R E 1 2 K 0 5 h W D I 5 N V F B S z d 2 e T R l V 0 9 Y b 2 l J a U t p Y W 9 V S m V p S 3 F Y Z E x T Z E Q z b 2 1 6 Y l Z K Z W 1 K a U l p b 1 N t W G t L Z k h N N G l O M n R Y M n p m d 3 Z F T m c 5 e G N F U z F U O E 9 I L 0 N H e D R 6 S k h W Y V J G M m h I V 2 9 5 Y 2 l J a U t x V H B p Z 0 o 2 T G F v N k F B d U h W T E 5 6 R n N V S k N y b 3 l F a U l u S k x 6 e T A 5 a W p 1 R l p U Y T N p d 3 J 6 d z B k U H R Y V k N S T F d Q M 0 Z l S 0 J y S C t k c l h O U 3 l s R m J u S 3 B n e U 1 p S W l J a U l u c 3 h R V T l F d F V O S k N Y R G x D d U R 0 R F R S d T d P c G 9 p S W l J M 0 5 M W H U 2 O W c x N F Z N b T l 0 N W V r a n g 4 K 3 R 4 V U 1 n N S t z M W F R W k Z l Q 0 d o a T M x d z d h V W N M b 0 N y V U 9 q Z 2 l J a U l p S X J J S E U v U k V W U E 9 W b F F H W E x 1 b V d v N k 5 a M m 9 h S W l N Z 0 Z r b T h Y W W V L Y T A z Y T E v Z m p w R 0 x S c E Z P a m d p R 3 E v a G c v N l E r W m o r e T J k b 0 F H d T c 4 O E h C Q 2 N F U l V S R V J F U T J Z W U t l a U d x M m d n T G d y N z k w e T B 6 T 0 V 4 R V J 1 W V J h S S t D S k x 3 O U J x Y k s 5 V j N h L z F x R j R h M E F M S j B S V i s w b m x F a l R w S G 1 C W F c y V 0 9 H a G 1 u a X h 3 Y 0 V S R V J F U k h a a W d s N k l x c T V N a k 9 C e T V j Q l Q w O W R j d D d i M j l V U k V S R V J 1 Y V Z K Y T A 3 a l Z F c X V 6 Z T J D Z m V S W T g r c U R U b 2 p J Z l h q W G x h R m V H e C s 3 M n Q 3 N X F 3 V E Z t U 2 9 I U j B S R V J F U k V 0 b U N D b m 9 o c W 5 x d 3 M 0 T n c 1 N E 1 Z T j N X U 3 d U T T R U R V J H N X p P c k Q x N 0 Z 3 W j V K Z G J W Z T l F b 3 U 2 L 2 w 0 T 2 p z a j l o T W I 0 U U J F c 3 M 2 d n R q V C 9 5 b 1 N s b H J S c 2 l J a U l p V j V F S W d z Q 3 J N U 0 t x d m p R Y T N R U 3 d h a l d R b T Z 0 N 2 F U V C 9 U Q W J y N y s v c U N J b U l p T n p X d V J 0 N T Z E e H p G M H J W d H B l M m V h V j N N e X d a M 2 R F S l V i b W 5 z a 0 l 0 a 2 4 3 T m h x Q 3 h 2 Y T F 2 b U J 4 T i s z S U 9 B Q 0 l p S W l K W F l J S 2 V p S 3 F 2 M D Z k M X l Y Z z l E d z l k a j N s L 2 Y 2 Q k 9 I Z G Z G U l V S R V J N Z 3 J W a U h t d l I y N G 5 s M X N j O X V v T U Q r Y 2 1 k T W Z D a m 5 u a m 5 H a 2 5 D d E t w Q j B w d E t 0 d F d D Z G Y x S W 5 t a U V R a U l p S 2 l x b W J m T 0 V n a W 9 x c l F v S U h 1 c T c 1 O E R Y d k x F e E V S V l F 0 Y V F j R H d y d z d a b F p 5 W F N T W D Q r Z l U 0 S n V l Z E l M a T V B Z 1 U z e W x D U V d t W n o y N H l U U m Z D c j d 3 b X Z J U D Y 3 R U J F U k V W V W w x c U F u b 3 V v c k 5 G V D M 4 d m R u Y 3 A 2 S W l L Z 2 F l Z S t u O D l o M U l k T 3 V 0 b k 9 m Y k l z M m p W a E 9 4 V m t h e H Z s R H B y R D l O a y 9 R Q X R m M z U 5 d F Z J b 2 V J a U l p S T d N Y 0 V Q U k V S R V J F U l d X M 2 p p V l I 4 O U Z 1 a V h X M T d S T m Z G L 3 c y S 2 R u Q k V W S j Z I c H d T T n U 5 d l h z Y U d z U U l P Y k I v T W R I Q k V S R V J F U l d j S U V Q U k V S R V J F U l d T W H h W Z 0 d l W D N y V X J y Y k J Q b k t z b S 9 B U U p C S U h C M F Z H Z k V M b H F I d S 9 m Z l h r O D I r V U l m M W t r W U 1 q S W l J a U l p S n p t S 0 F u S W l J a U l x S k t G U 3 J W Z U 9 U e l A x Q m N a b D h O b E Z X d n h D S X N V T 0 h n c U 1 p Y y t n L z Q y b D F Q U H V 0 a U N i S X Z L e D B j R V J F U k V S R 1 p 3 Z 1 E 5 R V J F U k V S R l p K Q W p B a U 1 W S G N D W F R 2 c D d W T C 9 h S X h N T V B o R H M 0 S 3 J K S U F q V H B I Z 0 N K b l h k O H Q 0 N F h v d k N X e X J F e E V S R V J F W k V S S n V p S m l J a U l p T W l p M l Z 2 K 3 d t O W 5 i d G 5 W O W 9 F b V F m a n k r Z l l P a m 9 p c z R S b m d n W V p 4 O X R X a k I 0 R H I r L 0 t n e k 9 X c 3 N V U k V S R V R P e E F R O U V S R V J F U k d a O W R P e G 0 1 a T U 2 W U p k Y m V 2 N W V 5 R m h V b m Q 0 Z T l w W G F v W H V Y V 0 N F R i t x M j l y R 3 J y Y U F C V W 5 i b l F s M n N k W E J V U k V S R V J L V E h C R D J S R 3 l v c 0 x N U 0 t G U 3 V 3 Z X Z W c U t K V k t x L 2 R k d j M 0 Z F M 1 W X N 3 W T R k T z Z v e V h D S W l J b k t S Q T V m d j R O b X Z q M E N 3 b z Y y W F R J c m Z K b l p E Z U J E c n p y d G E v U W Q 4 N E 5 k Q W J s Z G J 0 V k x B d G Q x N T B L c n M r U 2 t n S W l J a W 9 z c k l Y Q j B B R V Z X O U J R c 1 d Z T y 9 l d l F D Q W 5 K d 2 N U S m d 3 b 2 R K O V d x M F d r e W R Q U m x a V 0 Z n R E F 4 O G N I M 2 J w M X E r T E l p W W l J c U t x Y 3 Y 1 b U h 3 W i 8 5 Q W J Y V 3 Z z V H N x b G R p M G J s W m l J T 2 p J b n M x N 2 g 2 Q X E 3 L 2 5 v a l R Q O X B J M X B m a 2 F w T 3 p O U j l P K 2 d Y Y l h 0 Q 2 N p S W l J a T A z a D V S Z V N H T W p J e X h P W D A 5 S F N y O X B X V m x T R T d P O X R z T 3 l J a U l x b z k w b k p L M E 8 v a m Z T a F F x d T F x L z g 3 Z 2 F E e l p w W k d E b z Z K N 0 l a V k p F T k V u R U I 2 Z U V y d m F G M m V x a 0 h x N H d N R l J F U k V S R V J F V D l F U n V h T l N v V V F n T 0 R r W l l X Q m h H a m h 4 c D F U N k Z R b 0 d 4 W T h m Q z I 5 c 2 J y V n U z e G 9 B Q k E 2 b z Z i Q 0 l p S X F v Q 3 V j V X E 5 U G x v S H p M e V M r M X F Q N k J O Z l h 6 M F Z G c 0 h S M F d P S V B l U m 9 r b X Z B T U M r S E Q z e X J w W G k 5 c m x p e H d a R l J F U k U 1 T 1 l r Z 2 l D d 2 1 D Q V J F U k V S R W F G T X J V W D N E L 2 Z n M k 5 Y c 3 l n O D J J U 3 J N R D M v T 2 l v Z W Z n c F U w c T d Q Y 3 E 2 W D M x Q n U r V V Z k L 0 J E Y j F j b U J F U k V S R V J P N k x Q Z W l K a U l p S W l B a G F R Y 0 N U W H g y M k 9 6 a 2 Y 3 Q 1 B I N y 8 v W G c 4 b j V H a U N v b V J k Q 2 9 1 M m Z 2 U G Z t b 1 F J V V o 2 b 2 N H Q k V S R V J H U i s y S 0 N u b 2 l J a U l p S U 1 P N z d Q L 0 h M c V R T N z J u c E l K T m c 2 c 1 J z a T Y v a z Z P Q 3 B 5 b H Z D T 2 Z 2 Q U 5 r O X Z Y V 0 F C U z l 1 Y m J O Z U V z R V J F U k V S b G l n c D Z J a U l p S X l N M 0 4 z W G 9 S M y s x U H R y d j l 3 d W Z i b z J 1 T H V n N k 1 p S n h P Q W p U c E V R Q z V u M z I z a E Z x V m d H d i 9 5 N E 5 h c V h W d 1 l F U k V S R V R 1 a F F s N k l p S W l J a U k z O X N P a E Z M e T M 0 Y n p k N 1 Y v c U d Z b n h m W n M 3 T U N L c U t s S z V C R T E 3 Q j B J c X Q y L 1 d X S F d 4 R n R k M j U w R m d S M 2 9 p S W l J a X V 6 R k J U M F J F U k V U a 3 B q Y j l t W X J S e T Q 3 Y j N i N X J p e n B Z T X J x a k F 5 T 2 l x d V l a N E l F b V B R T H N i b C t h c T B I S 0 h p Y n B p W W l J a U 9 6 R k J E M F J F U k V S a 1 J 0 Y W U r U U d u d n p 5 T U R T Q 1 l G Z j d 5 T H E r M l B w M k 4 z a E k 3 Z X Q 5 V G R X S G I 1 Z 2 N Z U j N z b n o r Z 0 t F T 0 Y 1 R j I 1 M E t y d C s x a 2 l J a U l p Y 2 1 k T T B C T V J F U k V S d V p t M V I y N 2 c y Y S t Q M k o y Y 3 I r Z n Z o Z D F U Z X Y 1 L 2 U v Y 2 R I b W Q 1 c H Y z L 2 5 E N m p V W m R W Y k V u d X Z Z S U x O b U N E R G F Z Y U J 4 c 0 1 j W U F Y a 3 J C Q V d F c n l J d 0 Z D e U J J b i t 5 W n N m a V N i R F V u W W 1 F Q U N a Q W 1 F c F p n T 0 5 n R k 1 z W E d M Q U 9 P R 2 N W T 3 h W Y T F S b W Q 3 Z V A y U V B G b T R x S X o w c T M 4 O X g 2 T k E 4 T T g 5 e j M 5 Z U F K R X Z u M 0 h Q Z H l u T G J r M X d a a k p J e n p x V 2 N N Y T R P W C s r d m p X a n Z X d z J L a F F u c E F R Q U E y b 0 9 B S G d B Q U F P a E h u d m h n b j Y 3 N j c 0 L 1 U w U m c x d z J Y V D Z o L 0 4 x Y k R j a n E r N F J z O V V N T j J 0 e k 9 H T 0 R s L 3 Z y N H R v e n l x U G 9 p R k N l Z 0 F B Z 0 x Z a W 9 B Y 0 F B Q U Q 2 a V Q r O X U x d m Y v T l A 2 R G 9 m e n F R N n I v d k h E c 3 p W d V V N Z D d s c U 5 u S z V 5 V n B 2 V G l q c j h 6 S W x B Z j F a N l Z I a 1 d E a F B R Q U F B Q n R R V U F Q Q U F B Q T l B T i 9 l b m U z Y n Z 6 T H B n N k g 4 M D Z i V 2 F 2 d U 9 r d l R o b V l s d F M 3 M E 1 D Y X B l R T Y 2 M G d v N 0 h 0 S U h H N k x h d m R L a m l D K 1 d 4 T U l B Q U F E N k p n S j Z B Q U F B b 0 k v N y 9 W d G Y 2 T W E v Y k 9 y d z l W Y X p T U y 8 v Z j d N M W E y U k 9 F c X R D a j J X U 2 l z O U t s e n Z m M X V F a F F v M H R J W D N Z U z B n U E F B Q n d J Z 1 Q w Q U F B Q V F C L z I r N 2 U r M E c x L 0 x l b n c 5 U m F U U 2 Y 5 N z Y r b W F Q e U U v a V Z X a H B 6 T 1 p w U 0 h 6 T X V R Y V l P M 3 d H R 0 Z 2 V E x 2 Z j l D a l V U R W d Q Q U F C d 1 B B V D B B Q U F B U U I v M X E 5 Z D J k Q 3 F j T j B s N j h 1 Y V p X a l N 0 T U h s R m 9 k Y 3 d X Y V N o N T J U S W 1 X b n A 4 Q m d S Z j B 5 N z M 2 e F h x R E d h e E 1 v Q U F B R D Z E Z 0 o 2 Q U F B Q W 9 B L z Y 4 M 3 Q 3 Z E 9 m Z l A r M 1 V H T X U v T l U x Z m 4 x b W N w S X J R R z V s d E p n M m R u e W w 3 V 3 N k R C t t Z 2 d y d D B y U F F v M k V O S U R B Q U I 4 R l F F O U F B Q U E w T W Y 4 M j N P Z j Z m c E h O M 1 p x a k F l K 1 B s a z N 6 Q j J l c E l y U W 0 x a 2 N K Z z A 3 T D B P M j F J N y 8 r U m d O d G 9 U M G d m c E l F a X N E Q U F E b y 9 V e n h l R H h 1 Z E J F Q U F B Q U F P a T h X a i t 2 Y T V l d j E 1 T n J T V G 8 x e n p 5 V m o 5 W X N y S m l X c E t 2 U V Z Z V j l N d T k v d 0 t P T H Z l R T k 1 c z g y a 2 9 l Z G 1 5 S l h U O G Q 3 M k F B Q U F m U W t C U F F B Q U F O Q U h C T U p S W G Z i Z 0 d y M y t h V 1 d u e H J u a D d H R j Y r T n Z U a z F R V i t w c F F Z M V M 3 M y 9 R b 0 d 1 c j R u N U Z t c X p U a 2 5 F e W w 1 Q k x T Q X d B Q U V O Q U R B Q U F B d m R 6 Q j V w Q X V l T 0 E 5 Y m R 4 Y j M 2 b H h 2 a j Z 6 V 0 U v Z F B F c 2 1 V N U l L U T U 4 V X F J O X F 6 e X F Q W X V H T y 9 5 b H B z a 2 h E N W 1 Y S W 5 X O U x Z b V V B Q U F D O U R 3 R T l B Q U F B M E l 1 V k g v U n I 3 d j N 2 Y U Z l M X Q x U G p M S m 8 2 U 0 0 v Z W R v W X N a d E o 1 b k p 5 L 0 x x S T l x e n l L Z D J M Z l Y 1 T l p L a n d q V F J s R E h N a 3 J E Q U F B b 0 p j a G 9 B Y 0 F B Q U I 2 c V M w V m p a c i 9 5 O V d x Y k F o M G F w e W x N N H Y x M T V 0 b X l t b 2 h u R W Z i K 2 V z a T J 2 d V B o a z Z 0 c E p l a 2 5 E R X V G V X h 6 U z N 6 N U F R Q 0 F m b 2 l B S G d B Q U F P a U Z W b S t 2 M G N M Z m Z L Q 2 1 R S 1 J U N D l 4 d z l q Q X Q v O V o w M n R x Z 1 E 0 S 0 5 V Z T F k M W F C S W 9 P T W J 4 M H B T U 3 E 1 T m c 4 O U 9 s O F h C R n l J Q U F P a G Z D T 2 d C Q U F D Q V h 1 W i 8 x N W Z y N m o 5 K 3 B I Q z B j N y 9 L T D F z O F F U O V p O R D V K V m F H L 0 N 2 d G k y c n Z L b z F C e j U w S j Z h N H B a U T g v S m t D U E R r c V R L Q U F B Q W V q N E N l Z 0 F B Q U t D W G l N Z W w r N T c v V E Q 5 L 2 F a c z Y 4 M H U 4 U 2 R M e W I w M 1 R E W E 9 I S j Z z M D l I U F J Z R n g 3 L z l H Z 1 F I M 2 4 z d E Z o c 2 t o R l o 2 W X J 2 Z G l l c E 1 v Q U F B Q j Z O Z 0 o 2 Q U F B Q W 9 C Z G 8 4 S V c x N V B k c j l O Y V c 2 a z Z O W T d P W T l Q U y 9 u c T d M c G h j b X F U S 2 d S U 3 d p b G I 3 Y k l H O V Z 1 T k 5 q R F p q Z 1 V 2 N H A 3 a V J V Q l F B Q T B M T V I w Q U 1 B Q U F B O T N P Y X l C b D N 5 b n g r b z l L Q 3 Z V K 0 8 0 Y k J h O S t 2 M 1 p t a m N 1 T D B t V k F h M 0 Z Z M U w 1 Q j Q x c U x B d D F l c X p V Z 1 R Z V n o w b V g y V V p m Z W d B Q T B I Y 1 I w Q U 1 B Q U F B O T J O L 1 d s d X J i a j J 4 U U 1 O S z U v d D Z a S 1 R h O W V l Z F p P b T E 0 Z H B J c U E 0 N X Y v N 3 B t M V g 4 U j Z Q U T Q 5 b F N 6 a H N 6 T G t E M m R 2 d l F B Q U t C d k l x Q U h B Q U F B Z X F C S U 5 L N 2 I v N m R F L y 8 z M n J r N l B O V E R E c W J m d m 1 h d X h B O U 9 T V U J u U U 5 q V 2 J m Y X I r d E h Q d i t w Q m E r d E l Q U G p 0 R H F R T n R T Y W d L Q U F D Z 1 p 5 R 2 d C d 0 F B Q U h x W X l v Y U F M d j J 2 R D d W K z k 4 R k 9 q e l V 5 T D F W d j M z T z J p c k 5 U a 2 x B W j B E N z F Y d 1 M w Z j E x e l V z Y k t t N U t p M 0 l s O E h R T U F n T D Z G Z 0 I 0 Q U F B R G 9 R V l p 2 c j l H U z M 2 M V J i W F B u Z T N o U E t z c l F P L 2 Z N V l U 2 c V B R b V Z B U j N U V 0 J a U z J m d U 5 V a E w r O G t 3 c n R L d D R U c n B N Z E x 3 Q k F B Q j l C Q U U 5 Q U F B Q T B F U D g r d l h Q O V l P b l A w b k t X R 2 V O R 2 F C W D d w a W p O S 2 M x S 2 V N Q m 5 l R 3 R D b X Z m T 3 c y S 1 J 6 c y 9 s a V B E b 2 l I e k 1 t U n p t e n M v R 0 F B Q W d N R U k 2 Q U V B Q U F D R F Z U W U V k T T B m M S t r Z l c 2 d V R N d D R Q R j R 6 V k w 2 N l l K S k 1 w S 2 N N Q l N S S D B S T F g z b l F a R m Z K M 2 I 4 R m l T e k R h V E J z M U l W Y 1 l 3 U n h J c U F 3 Q U F N Q T R C U F F B Q U F H Q 2 d s M H Y y N j l x S D E 4 d m p D M 2 Q 2 T E l m V n J M L 2 R Q R X V Y V F M 5 T V F t V k E 4 a 1 d E Y 1 p X K z F 5 a G Z k Z W U v M 2 l V c H Z k a X V 3 b G x w T X R 0 N U 5 R b 0 F B U F J P Q l B R Q U F B Q 0 F B W m 9 E R W Q z N j E z L 3 E 4 U S 8 y S l d X O G 9 p e V h Y c m x q d H F Z T X p r e k t l R U N Y a V V z S E 5 q Y n I 0 T 2 V C c E F 4 b m R a c F V Q Q 2 R k S 1 h t M n B J d 0 h B Q U R R b l F q b 0 F R Q U F n R z Y y W m 1 l Z H J 2 c n Z q N 1 N 2 e n B l V T h X Y U 5 5 T l l y Z D h 4 a E 0 x a j B L c D V k Q V Z X c 2 E w N 0 s 1 c k d T b E R Q V 3 B m e F Q z V E x S b W g 0 Q U F Q U W l C U F F B Q U F C Q U 5 3 b E h Z N 3 J 2 d V M z N i 8 x L 2 J y b G l T Z m d 2 L 1 A y Y 0 0 w W i 8 v W l l h c 0 Z s c D h v U G Z 4 M V V S V S t t N k R v c U h r Z k V N N D B p M H F u c E 1 1 U j Z Z b E t l T U J B Q U I w T l F K N k F B Q U F v Q n Z z c k d 6 V z V i O W J v O D N s R F V r W n o y b z I 2 V G R Y b j Z K Y j U 0 O U 1 5 b m l B V W N L K 2 1 Q Y T k z Y U J n U X p R c D Q 1 b k 1 V d D R V d H d h T W M w b T h i Z 1 V B Q U h v N E F u b 0 F B Q U N n a X o y N G N x Z n V m d V p U Q m N L e H B J e V h t V 0 x U U z k r Y n J U b G p C a V J s U E 1 C b z h h a F U 5 a 0 d q b X N w R F N S d l R O Y 0 N x d 1 h Q U 1 p V M m g 1 d z B B Q U 9 p N U N P Z 0 J B Q U N B T G x M W k V O Q T F m M X l u Z j J 5 d F R 0 c V l F d 3 J U O W V v Z G N 6 U m t R R X J T e G d S N m l w c k 5 Q b F Y v b X B 5 O U d T V E p i R E 5 w M E l 4 V V p R e H p K R z F N Q U F D Q V p D S 2 d C d 0 F B Q U x y Q T h 4 c 3 J k U D J q R y t U e G h a T T I 1 d l Z u R G R Q d n J 6 M V Z U a H Y 5 d G R G M 0 5 S O E l x M 3 h O b z Z L Q j V Q M n B t b D V z V i t H c 0 5 K b n Q 5 T H d C Q U F B O U N 3 R T l B Q U F B a 0 V T T i 9 y Q n V m Y U p F Z j E y e k w y b G p a c m h z Z X V 5 R 0 d W b z B y V E J w W X d J O V d U U V l W L 2 1 I a l d v K 2 t M d 1 h 1 S 3 h P a z R y T 1 R K Z T d 3 S m E w T V F F Q U F E c U x n Q j R B Q U F C S W t y O S t 1 R T g v Z k 9 a V D d m Y 0 V r a m J t c k J I W m V 1 Y l c w M V d j V F V z Y j l E O T E y L z J x S 3 Z F c W 5 w e n R H e V J K R 2 N N Y 0 d q Z z F W U l l u c S t r Q k F J R H h D T 2 d C Q U F D Q V R 2 c W s x S 0 9 i L 3 J K S j Y z W W Z U T n F Z R n B O S j k z N X R u T z V i T k Y 0 V 0 0 w R W k r c T l B Z l Z S b E h 6 U X E x Q m h O M n B o b X E 1 U T d 5 Y T J j c 1 M 2 W j J F T V d B Q U F Z a U l B Z U F B Q U E 2 S 0 N E e l N I Z C 9 j e W 4 r d k 4 3 Z X h S T D R t L 1 Z 4 Z G t 1 U F h Q T D Z a b z F N a W Q 1 Z 3 d L O V d E d 3 F I Z G p Z c l B v d m t 2 Z n V G R W 1 5 c D F r M G N M c G J x W V B z U 1 I w W E F B Q 2 d y U W p v Q V F B Q W d I Y U t 4 d U w 2 L 1 Z 0 Z m F O a 0 x X N U s 2 Q 2 F 3 a 0 x a b z Z T S S 9 k Y 0 p v e V V 1 a V R E W H h W V T F s S T V X d W J G Q X N u O T g 5 W W Q 0 R k 5 n M m F t e V o 3 S 2 N u b 0 F B T k M 5 Q 0 9 n Q k F B Q 0 F k b G k 5 d l V i Z m V X e V R 0 a D l v U 3 V x N E t Y Y U x m b l B W S 2 J w e D N 2 Q 2 t q Z 3 Y w T l d G Z l R P V W Z O T X B Y R T B u c X V D Y X p s R F B X c G R 4 S m J w b X R T U j B h Q U F E Z 3 V B a m 9 B U U F B Z 0 R Z b 1 A r a l h k L y t u U k 0 5 d n F r a j Y y Q k 1 L M C 9 Y Y 2 J X Z G 9 6 T U M w c E k 4 T j l F b H h x Z V l 6 b j Z v M y s 2 U W s v M F Z y Z F p x V l A 5 V 3 R 6 R 0 d P N U E 0 T U F B Q n d E Q V Q w Q U F B Q X d B a 0 V 3 b E h k L y 9 K M l B m R G F E d m 5 E e W R 1 a 1 V w T H N G c k 4 r Z U 1 s W T N m d T F j Y k p i Y W E w Q n R G Z W d Q c U x 5 T l U w S 2 V w T D d 2 U 2 x K e m 1 5 c k N t Z W x 5 W m x s U 2 Z y W U F B Q U F o e E h R Q X d B Q U F N Z n h 6 T G 9 5 M 2 Z u M H B 5 b z k 2 R X Y 2 M k 5 P S F p 1 b U p t M D d U d U V I c F N S O G I 2 R m Z p V X M w V 2 4 y b z I r e F N Q S l g v N H J C R k 8 1 W i 9 x b H N W a F N 2 N 2 d B S U J 1 V V Z s W n F U V n I x b W p q e G 8 w c U x 5 O V h R M E 9 E Q W 9 H Q V h D N l h j b k p 5 T k h q d 1 l F M m F O R W x u b j M y M m N u S n l q c n I r N m F l Z j F x T 1 B Q c G 8 0 d n V h Y W E z V G R k Z G U x d X c 2 d j E 2 d W x T N W N x R U d q W j l I e l V x R k Y 2 N k t H S G p q c n Z u b n Z 1 M G N h T k d 4 U E h E e n p 3 Z 0 U 0 N T V a U j J 6 L 2 Z Q Z i 8 1 V G Q 5 O T l k K 0 o 0 e V p J b H V 1 b W 1 t O W 8 5 R H J v V 2 5 m V U F B Q U N B c j l o K 2 9 F b i 8 4 d W d H Z m J p e k x 1 b G p 1 K z B X L 2 Q 4 b G s v V G Q 4 M G Z K U k 4 0 S G R K N U p 5 c D J Z b 2 9 3 a E R w V 3 Z h W k s v T n J t O T Z l d D N C Z F J R R 2 x U Z T V C V G x q S E Z K Z k 4 4 Q 1 F L O V J W M W V u e H g 1 N 1 R D d F h y b F F z Z H Z T c n V G N n Z W M T Z 2 V j Z X b H B m c m d n d y s w Z l B s e V B m L z g 4 M 0 s 3 M 1 N j Y z k 1 V l h Y d E Z W V j E w b G 0 4 M 1 d y b n B l Z i 8 z M V J E a m Z I a X R X c k 9 o U V F Q L 0 N D e S s w K 3 h w M F B 3 S j Z B Q U F B N E p E e W c z N z l i T V V X L 1 d u M W 5 p N F o v L 3 l K K 2 Z y V H Q 2 Z H J j R T V L b D R 3 U D l H Z j J O S X V H W D V D c G c 1 O E h W R l h T c k Z n U 2 M v c F l P S z d L V F Y 0 Z C 9 E e W d 2 Q 2 t 0 T H d Z Q U F I c T J M V n U y Y U 5 t e V p m S j R Q S W 4 3 Y 2 5 O e k 5 Y N z h l R 1 Z s W l V s c U N l a k x 5 O H U x Z S 9 k d U J Z T k J 4 V 0 l 4 d G F Y W m l N Z m o w Z n Z 2 d j Y 5 e n p q b W 5 6 Z l h F W W p H O S t P S 0 w 3 W D h p a 3 R h d V h h d n E 2 b X J s N W V X M S t a b 0 R C d z V v M 2 J w M U h a b 1 A z W X V B S G d B Q U F Q M W V h W j F Q U D E y e F J Y L z l j S i 9 D M G V S M 2 d N e E p 0 Z X Z Y M z V p a T Y y W V B U Z n J Z Q U Z y T E h 1 M V V l c k Z k R l d 1 Y j F I d 2 d u T l N 4 U T A x U m x Y L 1 F w S n J Q Z k 1 x Z j R s W m F r V D J w N H d N Q W t t U H o 1 c z I 2 N j Y 2 N 0 Z J b T B 2 R m 8 3 Y 2 V K R V h Y L z k 5 W m 8 0 Y 2 V J e H p 3 O E d n O X F 3 W V l P Z W U r N j V r N D V k V 0 Z p b 2 l v b 0 t y V m l 4 b 2 w w Q i 9 V Y 2 Z m Y V R L e W t w S l V u N S t 2 c X F x c W s 1 N l R V R k J n V 3 B x Y W h T T l J 2 W H l 5 e S 9 y K 3 V 1 d m I v T j h L M W F z V U R 3 Z V Y w R k J R V 0 p l O U V 3 R T l B Q U F B T 2 k z O X R S N H R l e U Z M Z n J i M m x K R l l s M n p O Z F B Y W n h i c j k v L 2 5 W Q T F J W T h V d D B G M n N M c k 9 H b k p P a G h u M U J I Z G p R c k d n d 3 V k L 2 Z R V T l V c G F z Y j V j e T J L b j l L a W x J S E V k U U R R R T l S W F Y y d G 4 v N z B w N G x 3 Z n N t U 0 p i c m h o a H R r T n B 1 U G U 0 M 0 Q 0 Z E R z M m J N M W U v Y n N r N D Q v Z X Z S b 1 Z W U l V h T n U y Y m R x N W M 2 Z E d q U n J W c H J w V 3 J G Z 2 h T U m 8 1 Y 3 F T O F h t K 2 J y b 2 5 G W W h v e l p v e T J i d D J x M T E 5 L 1 h k Z G V l M j J i M n V v R U F n R z k r Z W F i a 3 F R e F k 4 W V E w U G R 3 e C 8 v S 0 J B Q U F B U H F v T D Z x Y W R m V i 9 y O U 9 v T z E v W E V 4 L 3 U 2 N U p 3 Z m 1 D R 1 U y L 2 V l W m F l L 3 R k W m h Q T 0 F R V E t H T 0 R U c W E 5 b k t H T l k x M z R P Q m d 4 S H R l N m R S d T k v M H l G d V o z T l g 2 Q U l D T 2 V m a m h o O V h R M E N C S n V 1 Q 0 N D M 1 R U V F R l Z E 1 K e H Z y M W 1 6 W m l W d U h 3 N 2 R U M m J 2 M 3 I w c U t T b V J K S j E 3 N 3 J u e S t Y e H R 1 a T R V Q 3 V u c 3 M 4 K 1 d K R F U w T k 9 p Z G Q 5 N X A w M 1 V y V j Y 1 T X Z B Z 3 d j K 2 J N T m w w R D R 4 R F F B d 0 F B b 0 4 v W W N h Q k p Y L y 9 E V 2 8 y N S s z W D k 3 Y U 5 T U m R 2 U V k 3 U z l u R G F 6 Z n J S d 3 J I W S t j S k h P b j V p Z j l Q R U J 0 S S 9 G Y m x M U k d X a 2 F k b j Z t b k p t V 0 x w b k R Y e H Z S M 2 4 4 M G F N O U t q M 3 c x Q l B V Q V l K U T l l L 1 p v O W V y V m t x V H M 3 R 3 p k Z n Z 2 d F N a O W o y T E J o b W p C a G d p V H B u W G Z l V V d O a j Q w b X Z P Y n h a c T h Q a D B B V V h Y S 0 J R S 0 5 T b X V h T F J x Q z Y 0 N E F J N W 5 V N U p h b E 1 Q K z N n O G 5 u a m h Z T n k 0 Y 1 J v N m x C Y U x Q U j B C U F F B Q U F Q c T h y U l d O d X Z 6 Q k 5 S c j N 3 e m Y w e l B w e W R V V T N H N U 9 r Y j h 3 c T F x N E h M d G J Q b D B 5 U z I w R T N T Y U F u U 2 N t M W F z U 0 N M Q l d l b m l h c n E y d i t G U G J W U k x S b l p Z U D J y R 3 B R V T B Y Y n d o Y 0 F R U E l j d W N K O H l a S W x z d H V U M z R J c 0 Z v d H A 4 Z U x G a 3 F S d 0 9 L e l h Y b n Z 0 a E 9 j M 0 5 U W H B I L y 8 0 a H l S c C 9 2 e j V T a 3 R M U z d U Z m F j d G N i c m R i N T U x M 2 5 p V H A 4 O D g v M T d a d D I w N T R 6 Y V p O b T F S V 1 Z p W k p X c n g 0 Y 1 p 2 b m d u R U k 2 Q U V B Q U 5 C b m J T N X I w S 1 g v O W F F b S 9 P a E 5 Q Y i t w U W w z V F p W N m F Q a l J M N j V m T j E 5 O X V u c V Z C V 2 E 0 d W 1 n V k F N b V F P Z D J q M H B k b k t u W m d p V T l j c 3 F K Z X Z P c X p T Z H h 2 M X h T d j E 4 d X d P S 2 g 3 c m 1 u a 0 F B S z F 0 M n J R c G N m d j A w M C 9 2 c 2 5 s b X o 1 N n R u S n d j U 2 R M T E w 3 K 3 N X T 3 o 0 U C t o Z m Y v M T F C W U 5 C U 2 R L b G w x N 2 F v Z m t X T F Z x V X V I M n l W Z l N I V i t 0 b l o y Z H J 6 c H c 1 S F p v U D N Z d U F I Z 0 F B Q U g z T 3 h q M z F X d k R y O X p Y N X h 5 d j F V c 2 4 r T H B 0 b m N I Y U t u d n p P V E c z N D Z Y e E 5 I N W J W W m Z N Q V N D N l R S Y 3 F i a 3 F M U l g 4 d F d 4 d E N 1 M n l N a T J C Q l Z 4 Z G 9 t Z m I 3 a W 9 H c T M r a F d M Z E 5 Y T G h B R F E r N F M 5 T W Z t c X c 2 c l o 3 R X Q 4 N 0 g y c l F Y d m Z h b E J U V 2 N m Z W h i U j M 3 M T V K a 3 R 2 d F Z s R l J V V E x M Y m N W a X N X a m h 3 b 1 d T V 2 p h b F h i d D I 3 V E h Q a T h W a W V 1 b W x s e V J K V T Z a T T B i Q m h 3 e m 8 w M y t E Q m c z W H F x Y W R L a 2 x h d l h p M l B 4 M 1 B N O H l v c U t y U i s v W H B K M G l X W F h D S 3 J s W G Q w O W d i O F h 3 S U F v S m Q 1 c F d T L y 9 u Z E R 1 V D R 1 O V N n b j F h R j N 0 b F V i W F Z L S H p C M m J x N F B l a 0 U 0 W m 5 L b H Z 6 Q 3 J X a F p N S E d s M F M r b 0 N Q d n F q V F Q x N 1 l v c F d m V l h Y c F B L a 0 9 x M z U 0 e V Z o O S 8 2 T F J j d H E 2 Y U F r d W d D N W 5 U V E d y N k 1 3 M E R S a m 4 w d j c x e m Z M W G R V M G J n S W c v c H F v U 3 I y b y s 4 e W w 3 b E Z N N T Q x e X l P b G t 2 a D Q 1 c n F n a X F Z V j l J Z 2 Z x S X J B N n p 2 R l h z Z m R B W H V m T n R p Z 1 J q Y 2 1 a W m x U S F V y c l J C d l g v V G V W O T F X S T F s S V R X V 0 J S W D J I c j N x M 0 p s c G t k b m V z W i t Q Z n I 4 L z B k c z l J e V B q a E 9 j d V h i c F V k W F Y x e D N 6 c 2 E x L z d t b T Y 3 N 2 J h V H p y Z G d 3 U U k 5 K 2 V T V E N v Z k R l d k h G R j N Y b W 1 X Y 2 V k Y z Z h T l d 0 V V Z k W H l l K 2 1 S c S t B N 1 l 2 S G l 4 U 2 9 w S 1 Z F a 0 V 0 R 3 J y N z Z x c T Y r K y t x a H p E d m V l d D F x d F d y Q m d R Y W Z t U S 9 j a G 9 B Y 0 F v Q m U 1 N G M 4 Y k Z Z b k d k T T c 0 U E 4 x e D R X a E 5 H W n h w Z E V t Z D h r b X B S e C t Y Z X Z U a 2 1 s S 3 Q r T 2 Q r L 2 Z H Y j A 0 d 3 V D Y j J R U H h U V j M 5 Y V c 2 d U Y z Z D J 2 O T d v T m R P c G Z a S k g x e n p s R D l 4 N V d U b F p 2 V y s v O U l C d E R D b V c z V j h B c 3 o x Y k F 2 c U t v U z d 6 R k R P b X F P d l F B Q U l B Q k p S R U Z V b z J T S W h l T 3 E z Z X B Y M 1 h h L 0 1 v W T V s V H Z C S l h z Y U w v S 2 h m U 2 8 r Y X B M a V V t c U J U U V B H d W V U T U l 0 c n B 5 d 0 w x R V F Y c U k y c l l F M U p U V 1 Z p R F p x W W F Y V k s 3 e F V K e D F l M 3 d x M 2 F i W D d G d 3 l 6 d U o w b 3 J z e W h s c m t 6 U E x L b G V X V l d h N 3 F k U H p I R z R q S T Z s Y l Z v N W 5 a b V p x N 3 R 5 N V d y V n F s V X B L U 2 x S Y V d x c k J n d 2 U z T 3 V k d 1 l K N l h s N m N 6 e m p p a l U v U E 5 u R G x U Q l F V R n F x e X M x Q 3 V 2 d k t L b F M 1 Z k t Z d m 5 5 M 3 h D Z n o 2 Z V Z L M W R L a 3 M 0 N j Z 5 e G x a M m Q z Y W o 1 M E g z N k t B d 0 R R U 3 l 4 O W F L M 2 1 q T T d W T G Z O S E d s M U s w a 3 d a b k t r c G d 6 T j E z Z X l o Z W 5 E b F R s M 3 p 4 M 1 g 2 b i s v T U 5 M b 3 M 5 Q k t m b F R m b 2 Q 2 d S s w T i 9 X b H F v N T J Q V 2 J Y O D B i b D Z 2 L 3 V 2 c F V U U z Q r O F l v c 0 F M M V h 4 a E N I T W 9 Z N F Z M d k Z w N X J Q d X E 0 b F R U d 2 1 l W F l G N U 5 r V m t M d k F w d X p S T H F V W E o z O G p R L 1 E 5 W l I 4 M E t p W F h w c H d 4 N 0 h m U 1 h 6 a X p y S E p t V 1 p V N T N L b T Y 3 V D Z W Z j l p a 2 9 q U F R q Q z Z y e l p y S 1 F q c X d x V m x o Y j B 4 c F J Y W m x E W G Z L b l c 5 T F N p R C 9 W Y W 1 w W D c 1 N D B k a l l l T U p 6 b H l 4 W k l w L 1 B s e m l 1 c W F u U k c y K z g w Z T Q 1 R n k 5 Z X J G V 3 J W a 2 x x N l E x L z V N c j d Q W H Y y N k p O U F B w R W t M V n k 0 V U d a e j U 5 N D V a V G F i Z G V t b G w y c j U 4 d V d x c m E z V m h 4 O S t x T F B P T 2 l 2 e C t K d H Z 2 c G w 0 V H A x Z H J Z L 3 V S V U F Q Q U V B d m N N T 2 Z O L 2 E 1 Y 1 A 2 c m J q O S 9 s Q j V j d V Z N M 1 A 3 N U o v M z B k S y t s e G J Q N V F W R T k v V k t h S D M 5 M m x q M 1 o x N 1 d y N X c 4 N G R u N m Y v Z S 9 s R X p S c V o w e T N 6 Q V R E Z W d B a 3 B 5 a D d s V X U y M m x 0 W H V Y Z G s 3 M 2 x z W m x y Y 3 l M S 3 Z M c k t 5 U l R t V 1 B j c 3 J x b 3 Y w T m p s Y n h V W l B j Z V M w d j Z L Q i 9 5 a G 1 i b 3 J y d G Z 1 M W Y z N n h C c C 9 Y c 2 x m U 3 h V R n l s N 3 p Y S 1 d 4 V 1 d N O U 9 p d 3 Z r W m N 1 Z m J 1 b l J P c T l X c X R M U T B O V F U x e W V Q e H F L b X B T V 2 x w e D M 0 e F k 4 b V N K Y T J P d D I z Y j F x R 0 F m d F N v V V p v d 1 l Z S z J i T m 1 p V m F 0 V z Z m c n J y M W R L U 2 9 v a z Z m b m 5 u N W N r M l d 3 M l h Y e n h 4 Z T B l K z F n d X V 1 Z 2 l Q Z j c 0 N H d v R U F s c X h Z a 1 V p b 0 k v S D Q 0 b k 5 Z M G V Q S H E x e D Q 4 W W x a V D U w R C 8 3 V k J 3 Q 2 d o M 3 Y x N H d P S 1 J P T j l P c H c v N 1 B i e l I 2 a z V F T k V i b n g 0 d 3 V o V D B N R H N P T k 9 t M n Y 1 W m 8 0 T z B 2 N j l 1 U G J 1 a V d j U D c 4 a W Z u Y X N H e S s z c n I 3 Y k 1 K N W 9 C O H k y M D B 0 R z h r d X p 0 Y U F D U z Z a d X J n V F R j U W Z V O D F t b j N h O G N G Q 2 x x e H Z W Z k l D Z T R 2 a F N V M 2 x R a W 9 0 d 0 h z b 1 o 2 M U l z S E Z m V C 9 1 R E p U e l p J T E J U W G 5 y Y z g 4 a C t N c U d D Y V d 5 T V d a S F Y 1 T 0 g v W S t Q S G p F N 2 N Q c j E 3 d m F v Z F h x L 3 Y 5 L 2 t T T G 1 j Y k d S c j M 5 O X R 1 U 3 B I U E 9 P V W Z w N m V s S m 1 j d n R k b X Y r L 1 B t U 3 B N M m J O M n Z Q b m o y U 3 B Q W H I x N n V p b 3 F K V l B l Z z l D T 2 d C Q U 9 q a G 5 s b G Z w c m 5 q Y 2 8 w d W 8 5 d k 1 H N W V u W j l h W E c x M E d l b 0 J n T 0 t i S F A 5 a X J N L y 8 5 Y l k z O T R S d j Y v V n R m c U 1 I Z j l Z S F Z 4 W k 1 M d E d I W m Z M M T U 1 M W 1 h U G l 5 c n k r Y 0 Q w T E 5 a N 0 N i b G 4 r T F d t T V U 1 e W h u W D l V R z k 0 b E p U Z V V q N z N t N 1 E 1 e T h l V k 8 x V 3 Y 2 T E J y b H Z C a j k 2 a G 9 U V F V i U U V u Z W o 1 M 2 d V M k 4 r M E p H b D N G T W g 4 U D V V S E 5 N d z g 3 T F V N N 1 k 3 b j F S Y W Z y M D Z Z b m J M N z M w V X J m T U 9 X Z k 9 I T 1 h r d E N 6 b W V Q b m x s e V Z K S z F l d V R H e F l 1 M 2 p 4 N H F U T 2 Q y U U F m M 2 k r V j E 1 N V J k S 1 h m Z k h S d X h E U U F 3 R F F 3 M z F j N n R F c H Z Y d 3 o y U F k 0 Z F V p b V N 2 W j V q Q z R E Q n R w e G 9 F b m Y v W j h T R G J 6 O U p Y M 3 p U e H U w N W 9 1 N m J w b D M 0 U 2 t E O W M r Z m 5 h Z F h 2 e i t I W U I 3 Q V V T d 0 9 r d 3 F t d W p W b V V Z N n l 4 N 2 h r N m 9 h L 3 B z U E 5 N V l d W Z U x Y a i t U c V Z 2 Z G V v c H Z L U V J G Y m Z M d 1 h x S T J 3 R 2 l 3 U m 5 s b F d C K 3 E 3 Z m Y 2 Z T l 2 a H J P R y 9 F M W U 5 N T U 1 O G 5 0 Z G t 1 U 1 N r c E s 5 U D c 3 N z N m N W 5 C Y U x S U X N Y T H B R a 2 x a Y V d h d n Y y N 1 l t V j l C T W 5 U d F N J R V N P U 0 9 0 K 1 F J V U 4 w N n F t b l N w T G V m d n R 0 V l Z k W G E v M z Y 5 W k t r Q l F z V 3 l H Y m p 4 Y n p l a H A v d U F B R D B j T m x 1 d T Z i M H E 0 Q S t T N W x 1 Z n F u c 2 I w S 1 J t U D Y r c m t 6 T D M 5 b W x E M 2 Q y V H l B d l N T W k p p N l l W N n F l T E o y Z 1 N t N z h D Y U F P T D A 2 U 0 I w O T N L b m V C U 3 p X Y y s x W D h S V U R 6 V 3 R Y U E d Z M U p q V 1 V p T l p T R l p I Q 1 p s R G 5 N c W E 2 U l R q b 3 l 1 W H M 2 U G 5 z T H F N Q l B R S T h H V m J a W E Y z d l B X M 0 p h d m J W S 2 d Q c X F o O D Q w S j U 2 V 1 d G a k R m K 0 1 Z M z l N Z 2 p q M G l T Z n Z X c l h 5 a z l Q V j F U c G t 6 c D B u a 1 h M R m l n S j U 5 O F V 1 R n d X S T g 5 O W x p a T l V e F h 0 W n R a d E d p U l N r c E s 1 U F Y 2 O V o v L y t a K 0 t 4 V 0 l 5 b T g y N j V K S k x 1 b V E r Z E M x K 3 V n T U E w T U 8 5 d T c z R z Z C S z Y z Y n Z i K 3 Q 5 e j d v O E M 0 Y W h l L z d S U 3 o y M G 8 x O H N s K z l V W T Z M N l Z Z Q 1 p K U z J Z V W F k b m l D U n B m b U p 5 Z W 9 B R D Z G N n Z M c k l F e l V w V T d N V V c x M i 9 5 c S 9 5 S 2 d X T G p y b D d k S G c z S F Z i V y 9 a d k 5 h W l p W W G 1 D S W N 5 a H p s b H N a d T Z m R z R Z e D F 2 R m 5 n U m 9 y Y W Q 5 V F h p c n d t b 3 F E e W w z V W 9 y a D d a a X V 2 U E p L Y m Q 2 O F d l d l d y W l B Q N T l Q Z G Q 5 K 3 R 5 e S s v W E Z k Z W V h V X l N b z V l a 0 9 I e i t i U n A w N l p P e l h t N H R j e X F W Y X N T W S t Y a z V H a j I 3 T m 1 k R 3 Z k N F p z M m F w W U t D Q W x W V 1 Z p Y m 1 t e k 5 u a m d Z T U d O Q W w 4 N k Z y R W R B R E F B Q 2 c y M 2 l E R W I z e T h R R T l 1 N k Z j c j M 5 e V F O N V F 0 R n Z u T j V 1 a 0 s w O H I x c k x G R X p S b V l G c T N 6 Z z J n Y j d L N n p D c V k 2 b G J l c E J R Z D N C b F E z W G E v S X Y 0 d V h s S i 9 T S 0 E r b 3 N x T k V W V n U 4 a X F 0 M E s 2 c 0 V V N j V D M n d 5 V 3 d u c k F Y U 3 Z p c l Z O c 3 J u T n l w d W N Z b l F w T X B s T X V 2 Z m V l M 1 g v L 2 Z k c j d k c T F p a 2 F q Z X V h W l o v V H N z O D l x e k p n e E d q e D R z R k p U V T l Y W T J L a m E y b H B 0 M 2 J w V n d X R G 5 O O T F k d k h p e F Z x M W F s V G h l d U h D a E x K Y X V l Y W V U M l d 6 V 3 B a Z G V x d V h M b H l m d V k z U F k z b 3 V B S G d B Q U F G M n F 3 U m Z X a S 8 v Y 3 I r Y z J s b X Z s W j V V S 2 h M c 2 5 1 R H F T e F d U U 0 4 w N H Y x a z h X V G R E S S 9 O U n V u e D l B M z J l M m 1 U U m d 2 R X N E e H J 2 a z J S M V U 3 U m F m Z 2 8 z Z D l D T G t v W T F s b T h w R E 1 w a 2 x k N E Z k N l l Q d F N p O T J z T E l l U U p m e j d B N H E 3 S T F w N l B 5 Z T B 5 N 1 E 1 W E p w M m J K b G V 1 N j U 1 L 1 R V V T A r c H F h b E p z V m h N M j d a d D A 3 W n Q y N D U 1 a m R s c z F w d z V j e m 9 j Z E k 4 Y U 5 V c m p 4 N C 9 Y M X E x Y l p i V m F 0 V 0 R C Z 3 M 0 O G h a T z Y 4 T U l M O W Z q a m p 5 c 1 F D R 2 p F a U J H Y U 9 I R m l s O D Z I c m t O Q U R 3 Q U F n S 1 E 3 M k J 6 U z g 1 c 3 E 5 T n l H Y 3 Y x a m E 1 W E N V V 0 4 y T m N 4 U G Q r a j Z z N G Z w T y t l T V V I R z I 4 U 3 U 2 Q V B R U G 1 j T W R 5 a H p 1 V V B Q K 3 N H c T M r c n E x R l V V O E p q W H Z E N m w 1 Z j B q N z F 6 W E x u V 2 R U V 3 J G Z E d j V U 9 X V k 4 2 W H M 5 c U F M M m Z a M 2 R B T n J m W j h O W T J Y M l U y b T N Y R k Z W Z m 8 0 b 3 N 2 M X V y V n E 3 V n g 0 M G J 0 M n J W T E R R M E 4 4 d n Y 5 U 2 t s S l V Y W j J 0 b 1 l Q S D Y 3 S m t 5 Z H I 5 d X p a e X N y S z Z 0 U 2 N p e G N 2 M X R h d F d 6 V j M 3 b H h s W m 5 i d F B t S 3 B x Y W 1 h U D M r K 1 h u b m x G V m J Q O T N L b W V E e k 9 I d k F B Q V B S Z 3 B 1 d i t W L 0 h I c n p D N m p H N 1 Z I N T l 6 W D F E Z E d O U 3 p H O H I x M 0 l a e X J k N W V v N m l C d j J h Z V B T W l h O N T g 3 U X B k T k w 1 V E 5 R a U F G d 0 Z o Q l Q x U T F u L 2 5 V V U J x V U R Q d 0 w z S m x 0 V l h x e F h S b E R I T E t u c 2 N G c 2 I 3 T G x 5 V n B O d U p y Z T B 2 a F N U L 2 1 h Q 0 5 S S H R P c z F q d 3 F t d V p V e j F t V j B P V U N 2 e E F w N k F B Q U F k R m o 1 U V g 4 a W x G L 3 p S Y T F p Q m d a U E d T N m J y a j F 6 a U c 2 W l A 1 T C s 4 Z 0 I 2 R k V l b V J V V 3 o w M V R n Y z Z 0 b X E x L z F Y L 2 d W N z k 0 d E 9 D U k p n W U 1 S Q l E 1 R 1 Z Q M k p U L 1 o w a T l L T E h V b 3 Z 0 c 3 V W U X p R Q W 9 H T T h 1 M X A 2 d D J j T m R 4 c G N D Z E I 3 O G E 4 d 0 F B Q U E y c X l 1 T 2 F S M 3 Q x W H J u V z N W Z W 1 k Y m p i Y n V i e l M 2 S k U w Z G t x b W J 6 e D J w c T A 4 Z k x K Z W R G Y U V B Z W k 1 c m l s a 0 R w N 3 V W U H l W R m 5 q M U I x W C 9 o V j Z E Z W d L U m V V c W d 4 c X R v d F B 0 V n U 4 Y 2 5 x T k 1 z O T B L Y l V B c n R T Q j l s a 2 R m T E 9 J d 0 J 0 M D F n Z V Z G c V J Y V 2 I y d X d B N m p J Q W V B Q U F B e D l Y Z 0 M r d m Q 3 V F d I Q X Z s c W J T N X J N T E k 3 U T R M T F p 0 S F h a e G J y T y t l T T B N d 1 I y V W F Y Q X d E d F l y Y V p s R D N h c W V 6 U l R 2 b n J J c X I v S X F D R 3 Z V S E Z J c 2 I 4 a E k w R V l t c l l F M V R E b n B h V n N Q W j B p M U l M Y k V v Z G F K Y z c z e W F 6 a m V B T n d O R U M 5 U k d G d l R I b F R Y W V l Y U X J R c X h I U U F 3 Q U F J S 0 U 1 R U 5 G N 0 8 y b 1 N L K 1 J M O X R V Y j J y Y m 1 x M F l Y c E 9 v N z g w Y m 9 X M m N O V T J a S 3 o 5 c U l E Q U E 2 d 3 B W a m x T c 2 5 W U U 9 u c D h x e k 4 2 R D Z u U U g 1 N n l L R z F o U n F q T 3 B n W T F R S F B 3 O U l w c F l h V X d 2 c 1 N o M W 9 r M n V B V F N Z V z J B T 1 E x R m d X a 2 l T b E Y 5 a 0 5 y Z 1 R v M 1 F q b 0 F R Q U E r a k Z m S 0 t v U F A 2 O U 5 y S k R m d U t k Z W t a N l V 5 R X V 5 b W s y N m R P b 2 c z W H p P U 0 o w N 0 l j L 2 9 j Z 0 N n U z V n c 1 V 0 W U l w N 0 p H T 0 J W c 2 l P c m d U c j g 4 Z T R L S 2 h R e i t t U n l Y L 0 x V U i t X c 2 p x d m 1 z c F U 1 W H R r M H B 1 V m F s N U 5 x V W t t d V R 4 Y 0 V L Z T Z B L 2 F p b 1 B L a V h Q U m 5 z Y m 9 K T U k 2 Q U V B Q V B x U l l E a W 1 O V j h j Q 3 V T M z F t a j k 3 b 0 1 L U l d O R 2 w z V k 1 S V m t 1 M 1 R C M 3 V H N m N O M X d G R 1 d 3 O E J x R C 9 j R 1 J Z T k h C N n F n c W 1 w c X F w S X F T R 1 B R R T F W W V F V N 3 d F L 3 J 1 T l J 5 V m N U b H E 4 b U x N a 3 Z T Y k t u b X V V N k Z O Y W 4 1 T n J r e k x C S T V I V k F u e F l M e F J X b 2 p 5 c D N F d T F 0 Z 0 0 0 a W 9 B Y 0 F B T 2 l q R 3 Y x a G x l e n o 2 T 0 5 T a n o 0 K z l I b H J S V 0 9 Q R G V R b G F W Q 2 1 V N H V u R l d y S m p H S 2 R O W G F B e k N Z U 0 h n R D l s O G t z c F J m Y m x W N X N W e X d j V j B O c F M 1 O T R i M V h Z N k 5 K Y U N U W E h G R 3 I r c 2 9 l O T J X c V N h N E J W S 1 F N T 2 g v W l c r d G d E Z l l 5 L 3 Z x V V Z s e n V m b G 9 O Q V p 4 S F F B d 0 F B O U F G b E I z M k p F T D V r W D B z Z 3 Y 2 Z l d h M 1 J a Y l Z L Y z d k T G w w N H Q w K 1 l 3 a W 5 U b H F n T W p r Q W V C b 1 p w c 3 A w U U x u O E t h d W 5 q M U J C Z X F O N 1 Z k L 0 x M R k l Y T j d L c 0 x 5 V l g 3 N l E 0 R W k z S 0 N Y W E p 0 Z W g x a m l P Z E l 1 Q k Z R T G 9 y T U 1 2 R k J M U U E 1 M U h R Q T h B Q U 5 D T F J H T n h i Z H Z m M k d w V i 9 N Z W x I d F U x a D R 3 d X J W M k d E W E R y O G h t R n V u e D Z r V 2 F O e k R H N k h B R G 9 W Y X h P c z N M R 3 V a U X p 6 c V Z R W T F T Z V B V R j U 5 Z 1 l V Y n U 2 N T c 1 Q U t O a 1 l W Y k l 5 c W Z s Z k x z Z G x x a 2 l Q R E l r Z U d S Y z V N c X h 3 W l Z q a 3 l M Y k t s c 0 F O d G Q v b n d 3 d z h U d D B l T U d L R 0 N n b 0 l U b n I 5 N T g y W T F O a l p L a 2 d v S 0 N q U m l 4 S W d 1 c m E r d D l 1 e l p v O X J h V 2 s y Y k 5 r M W 0 4 L 0 c v Z n B x Y W 1 y U m 5 6 e D d 0 M n J W T G t 5 Z F B i b G Y 5 K y 9 i d F U w T k R n e V p Q b m 5 6 U 2 M 5 Z X N X Y U 8 x Y T l j b W p w Y 3 V Y Y X J D d 3 N J M n o 5 V m J l S 3 Z D U 3 N r a m 5 B Z V N n W U F l Q U F D Z 2 g v S U d J L 3 F r d E 9 I U X F 2 a D Z m Y n p Q b z g 4 c U d o U U k 5 O X d B N W t S R z V h Z n E 4 d W x G V 2 5 K Y W t h W U 5 6 V E s 2 S E F E b 0 U r e n B G d V Z O U 1 Z I Z W x C V D V h a U t x K 2 N 5 b j V 2 M D k v M F h i V 0 N R d W Y x M U U v c n F J c E d E a W Z w T k Z j b V p a N V V n b n V P O X F 5 N V l 0 U z l 5 K z V a W m J 0 R 2 p S b 2 h P Z S 8 r a W p q M n J M b G k y U 3 B B c 3 Z 2 R k R m L y 8 3 M 3 U 3 U y t 0 b n J 5 e V N l M W V 2 V n E 1 Z V h s N m V L T E w 5 W l Z W M T B s M D F m Z W p y Z H g 0 M G J k Y z g 4 O W l l U F R U a n R O U C 8 v N X o w O D Z k b E 5 U a z U 1 N D R n b T k 5 T k p M U 2 s x T j F j T V B Q N n l j b k J N d k x Q a m l p e S 8 w e G h 0 d k p J N H Z 1 T 0 N D U G h u U S s 2 c k R 5 a G 5 q T X J v T W 9 F O G d v Q W N B Q U R C S U t C T F R 2 b H F m O X R a N k V 4 O T d h c n p h V y t 2 V D N o c X Z L a H N D a W h 0 Z F p D Z U 5 H N W l t e T J j V W F j b U 1 J a z B a b k d s M E 9 R R F F w N l h r V 2 p W a 1 h y c m l V Y W w 1 Z j B p T j V V R T F W W V F V R G Z h Z W Y w M 2 l V Y 2 x m R z V H L z l 1 a m c z c D V t a 1 N Q T k l u d W F S Z m J V U T U v V E R v W D N 0 R W M 3 c V h B N H J F a m s y Q z J S S X B H S S 9 I N y 9 D Y S t Q e G I 1 Y 0 l C Q 0 5 S b H V k N z N B N F d x M W V 2 K 3 l 5 e X h R T 0 o y K 3 Z o R G x 6 N X V p d X U r N D Y 2 d j Z h b W h x O S 8 v N z d r c V R x N m 1 w V l Z G U W N G Y z V M M H R T c F V 6 V n c 0 R U F k T 0 h C Q W t y U i s v W H J 0 M m J O S H c 0 W U 5 P K 0 c 4 N z c v L 3 Z s Y X N X Q 0 Z K Y W 1 4 c z F D O S 8 r V X Y 5 O H B l L 1 B P W W M v U W 5 0 Y l l E a 0 l x Q U h B Q U R v S X V G b 1 R H V j E v a 0 9 o K z l F a C 9 B R 1 B Y N 0 h l a z V t M D J h U 2 l q R V F v U D Z F d z N l a H l B S 0 R m T V Z t a 3 R H S z c w b 3 J 0 V W x 6 e T F V Y l V W Q j V V V T N s S X d j Y W 8 w Z V Y x U 0 R 3 c U J U M V J C V D N I c U 4 r a 1 E 0 R z l 1 V l Z 3 Z i 9 p M m l j W D N r c V F I S D N 5 d z F j c n V J e T F m d m x 6 T G x 5 O X Y 4 M W l y V n E z U 3 F s V 3 J X b z A 5 Y n R 5 N H h I R W d F R W h x U U I 4 S 0 h m d G R J Y z g 4 O D B 6 a W h R T 2 4 w N m 5 y c j c 5 Z V h x O V h k O T U 1 N T F I b m V y M n Q 5 K 2 I 1 M F k 5 K 3 B L e X N v O S 9 S T j J M R W l N U z d B e T Y 2 N k N L O T h j W W I y c l p 0 b X l T c H B L U k V M N z c 0 N G t u Z m J k R F h I Z D c 3 d 3 B s T n J B Z 2 t B O T l K Q U F B Q T d k Q W N p S 2 k 2 T W F q c X h v Q 3 F E b j J 1 Y m d 5 c X F p R 2 c 2 c V p E O X p l M G Z L N X J E d l g 2 R m Z C d E 1 T a l R x W F B H N S t t Y 2 N m a z Z i M k s r a X J K N X V 6 T U E 5 Q m l t b H B Y M U t i b F c 1 W i 9 x V n F n N X B z Y l N s c F g x d n V y a 0 J h a U d p a 3 V o c H F o Q 1 R W R k p S e j h u Y T B w T G N H O T F t R 1 J 4 b W 1 W M W 1 t V n h t R 1 I x b U d W e G 1 H V j F t b V J 4 b U d t a j A 4 d l U x Z F h w M V Z k Z l R S d 3 Z Y Y n B V T 1 R r N W F t a G 8 w T T Z k T z A 5 N m Z X M X R y V 3 B y Y T Q r N j M y N j N K M j Z i V E N a O T c z d m Y w O D A z M z V 4 N E l l Q 1 J S e D d S Y W F l Z H B r R 0 R C a V h o V 2 Z S T z N x c X d i R z Z 6 Y k c 2 K 1 o 0 Q m t J S 0 F I Q U F E O V d q d 3 U x V F F k R W J R Z i t u e G s w S D d r L 2 I 1 U T c x e D V t R X p a Y n J 2 b W p z M 1 Z 1 U l B 5 Z G M 3 N F B J M G R t R 1 o w U 1 F D Q U 5 y S 2 5 t a l Z n d k V z R H h y c 1 V D O G Z s c l F x c n V U S X N i M l Z J d 1 l h K y t X O W N 4 Q m R U e E 5 l M i 9 W d E 1 G a D B L O E w 4 T T d s d U N m S k 1 z Z H J N c 0 5 w U E 0 5 a 0 8 z N 2 F a R H g y Y V p l M E c 2 T W 0 z Y U 5 M b G N Y N z Z J L 3 N J T E x 5 U n V U N W t 5 U m N P S E R 6 L 2 g 5 Z S s 5 O T U 3 c T Z 1 b 2 t T V U 9 H R E 5 I V X F W T V R q M l Z u W j d j N m Q r S E N o Y 2 R 0 c H l O S l Z W V l Z X c m R 1 W G V K N D d O a X h H a j E 2 O U h I U F A 5 W m p m L 2 5 M W H h L c j l J d U t p b l R G R l Z l Y 3 N Q N k 9 H a j U 4 d U J Z c 1 d L Q 1 h Y M z V a a 2 x S W V d L a G d N S G l T c S 9 v M m I x V l k 2 Y 1 g y a z U 4 S W 9 F M T Z 3 V D h o Q U F D Z 1 A v T D R 3 d H F 3 K z Z E Q z B a a E N r W m F Q Y 0 R S K z Z I T k 1 v V 2 h N N F V q T D U 4 U j l S N X p U K 3 I 2 a n I 2 O X R D c X F x T W F p Y X B 2 N z l C M V p i c E 5 n d E 9 u d H N y d W F O e T l N N T Q v U F k 0 Q l V B K 2 d p e n p h U z B J c n Z T a X V 5 U z N J b 0 c 0 b X F 1 R E x X R T l n Z E N D b n Q 3 N T Z i a 2 5 S R 1 B T b U Z 2 c k V Q U D N l T D R N c k E v S E 4 1 Y j d P Y V d R T j l t a 2 t 3 d E s 3 S m x r a 3 p t U T d m T m t z a 2 t t Y 3 l I S D I 5 N V R D W l R x O X Z K T U h m d V h N M m R P e m R 4 Z k d S Q V A y d l d M Q z F Z c 0 9 D R T E y L 2 Z 2 a j B S M E k 4 Y k 4 w N y 8 r c S 8 v Z X R 4 e m I 3 N z U 1 a E 9 P O W R G S E g 3 V U s 2 R 2 Z O b X F X c n I 3 N z Z o T m N j Y W V m T 2 5 W c T V j c V d r b H Y r T 1 A v a k J E M l M z M i 9 Y M 3 Y v O W R o W V d G Z X V t b G x 4 T G 5 s c F d W N m J i Y m J r d X N n T C 9 1 d X V 0 M C t l V 1 h K e D Z 2 c W F s U m J t N X U 0 d m p J W H Z x S F h Y d n R 0 V n F 6 W m 8 w d X U r d 3 l Y W D c 1 N W J K W U x H M n V 0 Y T h K M U V j V U M 4 Z m x 6 a W V n Q j V L R m d C N E F B U F J J S C s v e j Z Q d 0 g z a k 8 2 a k g 3 S m J q S H I 5 S k U 1 T F c x c n h 1 Z H A x b 2 d j V 1 M z O W V 6 T T B B T 2 d Q T E U 2 V E 1 v W T Z s R E h V S V V r S 0 5 j Z m t y U X p K V 3 h s V 2 M y W H Y y b X p X Q 0 5 G Z y 9 O Q i 9 v O T c z d 2 t a N 2 U 5 Q W J L U k t K N k 5 l L y 9 y W G k 4 W m F 2 e D B X T E Z t b k N o Q W 5 h d F d 1 W C 9 2 e m 5 Q e X N X a T J u Q 2 h B b j Y 1 U z k v S 1 l m R G 9 Z Y 2 Z m a m d S e m 8 4 Y k 4 w N V h Y W F d W e k d h e n F x d X I 5 Z W l q a i t y Z G Q 5 L 1 Z y M y 8 5 Y T A y Y 0 9 Q R z R j M l p t W n V x S k o 1 N W 8 x Z j Z t d j J v c 2 E 5 a 1 B J T D J J L 3 h a Q X N o R F F B d 0 F B O U h N V 2 s w b F R o M m J x b l B G N U 9 u Z D h 2 b W F Q S G l D W H Z m K 3 V E Q U 1 B d E x D b m 1 t V W Y 2 V l R X U 0 t l a 2 x r M W F t d z h G O X Q 3 c X N H S m h B d n U r d 3 U x M n k r b D B u d k N j a G 9 h R 0 U 3 Y X Q 2 U z d 2 d l B P T 2 R 1 M 2 F s V G h l d T N h d F B 2 c m 9 J M 2 s 4 b m t R U V A y V E l F R G t j R H E x W X N V S 2 Z m U E t K S k 1 u b G N 1 b n V 1 K z l P c k p C L y t 1 b W 4 5 Z m J i Y j B 1 U z d y L y 9 m a T F m d m x 5 c H F h b k h u Z m V y N G Z 3 R E R 6 e W d 5 c 3 J L b z g 3 N z Z u M i 8 v L z N 2 N V h h N 2 p 6 c H Y 1 c 3 l a d X Z M S 0 s 5 d n l s S H N V e i s 2 Q T B v c n N N d H R a d k F F a 0 N 3 R T l B Q U J B U D J J e G 1 U U y t N R j F U a D J a c T Z w Q X N U U j J h c F Z P S F p N c n Q 0 T m R D Q U 1 D S k 9 U S X R j b V M 2 b E R Q V 0 p j V 2 x Z R U 5 V d n J x d y 9 I V V I r V 3 N q Q 2 5 n a T Z o Z T d v L 2 R C M T F 4 e n p V b G I z T n g 5 O T k z Y X R t M W J O M V Y w Z k Y v d F I v L 1 Z R R H d u S j B j M z N u a W p 0 b T N i c G 9 j Z m Z q a H g v d z k v K 0 V N V k Z o W W 1 q b S s 0 N F F a d D J M Q k J s W l d W c X E 2 d T F t O S s 4 e H Y 5 M j c v O W 1 5 U X B I Q T d y c 3 N z d U 8 y c n V 3 W U 1 I N n c 5 L y t J T W t h Y 2 V P S G R x M 2 I 5 O U o 2 e j N 5 e F l R a j l j W k 5 a d X U y K 3 h Y M n h w U T M y V 0 Y w S 1 V D Z n d s O W l B Q U F B Z l p U T l l 0 T E V v Z 3 h O S F p L b G F V T m J 3 d m d w Z 3 p Q a 3 R M R T Z I Z 0 R R U 2 F i R G d i M U Z X U 0 5 h N 2 9 y S H B N R E J p S H k x a D B M N 3 V v a E N U W D F 6 N D l t K 0 p s a 3 R i b D U 3 N 1 R Y V j E 5 Z W Y 5 T H l 5 c 3 J K V 3 g 0 Z F h 1 W i 9 N a k J r e k 5 I c j B h Q l V X R n F x a W 9 1 S 1 k 1 M 3 o z d T k v V m d R T U h k T y s 5 O X l Z M m t m M 2 1 O N y t w T T g 0 N F E 4 R m d V S D Y v W D M 2 L 1 h 6 N m Z U e G R m Z k x I K y 9 P Y y 9 T M n J a Q k h m V n F s V T Y 3 N 3 p 6 R k k v S E Z R Z 0 V q a H E 3 U D I 4 T z Y 2 M E t x M 0 t U V n l s N U 5 t V U 9 K N k F I a 2 9 t Q U h n Q U F v Q T l 3 M n N 5 Y V h K e X B x V U 1 5 T m Z W U U d E K 3 B L R U 4 y N j l F Y m 5 R R U E w Q l Z N W n N r M X d D c l h n Q y t q a G x n N E x s O X R S U D R q V n R w S E F y M n Z S M 3 R m b D V t W m V j T D J M c E p V W F Y y d F V D a D B 3 b k 5 l Z l B G R j d k N j l 1 O T N 6 b D V T V X F L U 2 s 1 S 1 R u d W Q x d W p S N D l X c 3 V X T F p Q S l p G S j J k c l o r O X J P Z j Z l T 1 B Q N V l r e l p z M 1 Q 5 T 2 1 U Z F B s b D E v Z U t t Q i 8 2 c W 1 u O U 5 o a m o 1 M T A v S W N l Z W t o V H A w N V Z X b H J h U 2 M r Z E 0 y Z U 9 4 b z B i Z D l U O U 8 z Z n V i T F Z x Z n V i T W 1 j c k t 5 a n J x d k V t V E p w M T B q c D R n V U I r U l o z Z F E 5 Y n N D T X R 0 T U d q a j k 2 S F k 5 Q U R x S G d C N E F B S 0 N Y Y 2 R z d G 1 q S T R N N 0 V x Z n V y U U x F M G 9 U S m Z G V E M 5 U U F F R F B Z c m F a b E R y U X B 0 U 0 J 0 c 1 I 5 M F V C Y 2 d Z Y U l n c D V v N G 5 P d 0 l h S m 9 p U D Q 0 U n J u N j Z x d T F h T k d p R T U 3 e n Z l O T l U M X U y Y k 9 t b W l r N X M 2 T k N o a 3 F U b m 5 u c 3 V F Y z V u W j J m c n R 0 d H V r O T F 1 M T V B a F E 3 U m p 4 N D d F K 1 c x Z C t k N 2 M z S 3 p m L 0 9 Z M y t 0 b l B m c V p m L 0 9 J W G t s c D Y z c T l h d G V x b 2 M 2 K z c 3 c n B q a n Z I R U U w K z B D d W l Y T G w x N n d n M W 9 P M l B y M D d X S 2 Q v R 2 J W R n I y N G 8 z T G x X M V Q 0 Z W 1 w Y 2 1 Z U k p R T E p 4 b m N W Q U F C Q U Q 1 V G h z b W x F b m x z a j h s S m J Q d k p U T l R J d l Z T U H k z U 3 J L U 3 B H S k x C N E E w R X R a b k N h N W 5 U Y T U 4 M j J 0 N 2 8 4 R V l r Z U Y 5 b 0 d H c U d J R T k 1 M z I 0 W W N m N m o v K z R 6 K 0 8 r L 2 p 5 N W N 2 M T Z L T 1 B u b k N N S T B Q d W x T d F g 2 d D E z M z A w Y 3 A 2 Z W 4 2 O G t u b i t 4 O G 9 l M n d Z O G N P U G Z M S U k 0 b m p P K z Y 0 S T d I e W Z l Y k 1 t Y T B D K 3 N O T 1 B m V l U 1 Z V h s Y W M y Y U 5 X c H F h c E l r T F Z 5 N F V E a z V P W W t W O W x s W l d Z c E d v N W 9 4 W T R Z a z Z m U F B Q K y 9 x c D l K a E E 4 Y W t 5 R n N i N 3 R J N W 9 z R 1 l n Z z F S Q m V v a n F 0 d n V W K 0 h w S j M 5 M 0 F Z R D J J Y U F I Q U F B d 1 N I N j Z R e V B 6 V T c 4 T T R m T l N E e D I 3 T l N D T j N w N E F n U D d G N m p U T F d t Q 1 d 1 N k I x Y 0 I 4 T n h o W D J S a F Z x a m l u V U h F M 2 N i d m t j N 2 Z J V n h I M U J O Q m 8 5 W m s v M X d 5 S 1 J p Q 0 t S U 0 p 2 S G k 4 V m l y Y 2 F 6 M l Z y K 2 5 6 M z Q 0 S U 9 L e F U 3 Z X d t a k R o Z z M 2 O T M v L z k 4 V H g x V m R m c m E 5 L y 9 l c 2 5 2 Z T d 3 U E h W M W R W c T J i R m 1 p N W 9 z d n Z s a F R w a 3 h S V 1 Z t W m 1 w c W F k U E h G R i t 1 V V U w N V J U a z V P c T V Y d W Q 5 M T F s d 1 l N R 0 t C L y t a Z C 9 T U V Q w N D h l U D E v e j U 4 M V Z m W D Y 5 e n p 6 M z N t R z F y Z X F x O F U x T z Z a W j V Z S 0 s 0 R G 0 1 c m w y U j J V e l c x U j N 1 V H V t U m Z v T H d q b 0 F R Q U F 1 b 2 p G W k Z K e G p 1 d W 9 F S D V F b m x 1 a k N 0 S 1 V Z b W V 6 V m d B Q V R z Y m l N T W 5 p c 0 1 x W m Z l e k h v N E c 0 U W 9 m Q y t u Q n p U Q 0 Z 2 V k 9 I b U w w U D h P Q z N 2 b F p 1 Y n E 3 U F B Q c n Z W Z m R 1 M m J W T j F k W F h p Z U 9 i T W 1 Y S T Z u Y 2 U 4 Z n Q r K 2 Z k c T d k M i 9 p Z U 1 x V U t j c k 1 6 R X d j d T k w d G Z j a 2 R q c l l 0 T U x E Y j d h M k 9 i V G F i W E M 1 W G 0 2 N l Z w R i 8 5 N m x l c X J h M U 5 I T C 8 5 O X R 0 N j d i W F h K R W 1 q U j Q v V 0 g v N 3 d C K 1 h r N U t p e X N y T F Z k U 2 Z x c z M v c n J i Z T J l Z j c r e G 1 3 M 2 F l Q z B W Q V V P d H F 5 a X p 4 c m h s T T N O U G t k Q X N o R F F B d 0 F B d E Z H S z N h S U J x U T d s c G p z M E l O V 3 V B V 2 t P N W F Z N U 5 P R F F S O H R 0 Z S t L Y 2 5 G U z d 6 U F N p Q V F D Z 1 M x b W N K c m 1 j V n J s e W p o M X h S U H d 4 a F p w a m l 2 a W p p d m h q Q 3 Z 0 a m l o e n h F Z m J I R k E z M j d U W T Y 0 O G F O M D Q 5 L y 9 H T k p M Y T F x S G 5 u a 2 t W Y m g v T G U r O V M x Z G R k V l Z r c V R 2 Z i 8 v N 0 9 u a n d v S 1 N X O W k r W F h Y Y V p m R D Z m N 3 J y c n J r V G J t S D M 3 O W 1 u e D R z V T Y 4 O H d 6 d S 9 t W n R C Z z B h R k N y N H l O W D h 4 K z V 3 V 3 Q 5 Z l g z a X R 0 M X V Q K z R M R U I z U j J O a W 9 t c G 9 h a l J n e E l t b G o 5 b V J t d T B t R D U y Y m 8 4 e F V I V m J m T n J 3 S T J p d 1 d T a G 9 B Z U F J Q i t J a F F L c W F 5 c 1 R M b T V 1 V X B Q V D I v M V d D d 1 d V M W x a b V J 3 T 2 h 3 b 0 t D b z Y 2 d H J x N l d q N m Z U N E 1 I R D V i W j N E Z F d 5 M W h N S n V V Y 0 N 0 a 0 h w T m 0 v R E 5 v V E F Y e n I r L 1 B U b l h M W S t z W n p C d 0 N n U D d H N n p M S z Z 6 R H B a Q k p J S T d R T X h o W D B 0 b n h N Q m Z p Q 3 V X Q 1 N t V 0 R p d V d P V H d S L 2 Z V b n l 5 e F d F e X J W N i 9 X N D Q 4 L 3 J v c U t p c 1 Q 5 U z V Z c z B l T E Z p K 1 g z K 3 l W S k Z S V V Z x c X V y a z l U U 1 N z Y n Y 5 O H R r T X V t K y s r N 1 R Q Z m Z j b z l M U 1 V u a z h I a T F i d G t 3 e l o 4 N 1 U 5 Z G R m c j J I R G h u W H J j N W s y Y l p w Z W V 1 a 2 x t V X d t N W V U a 0 t E Y z N W M W x a V 1 V w T l R k W D Q 4 Z U 1 U N T M z M j J X Z U o y N F d G a F N j Y z g 3 U F B Q d F B J a 1 N Q Y k Z P S y 8 5 O T U 3 K 3 Q z d m Z x Z X Z m Z T F y L 1 N h Z 2 x 5 U 2 I y N n p N N F E 0 M W x n Y 0 o 2 S U V r S X F B S E F L Q W Y y T F Z y b D M 3 M G 9 4 L 3 A 0 T U d E c 2 x x d C t 1 N T N 2 N n N M T D d 4 U W t 1 V D F l b l g z M 1 h j b l Z r U m R k T k Z G d X V P T 0 9 4 T F g v d m E z d j l V c n I 3 d 2 l T U m 8 x Y X B R Z W V P Q 0 J 4 T n V Z d T F K b W l r M 2 5 U Y 2 l Y M D J h V z A y W T U 5 S E h v d H Q w a W w 4 M G l o O D B z V i t J e G k 1 e j J Z N X h y c z h o b H R 4 e H p I Q U F B Z 0 1 P K 0 R Q T G J M a G J S b D R I O W t l S D l W M j l I N H k y d G R 1 S X R u K 1 B 4 c j l 5 T 3 h S V 1 B m K 1 g y N G Z Q a m t y Z X l j e H V C Y n R 5 N F V R O C s r S 0 F P S E R o d z F H U F B Q d n V z b m 4 z M j J X T m U 5 O H d 6 e i t p W l o 1 N D U 3 c m p y M X E z V C t 2 W H J k Z H B w c C t u S F A v N X h V b G V v b j h p M G F k T z B m U G x 5 R l J j W E o v c l N I O H M v L y 9 u U H h P M 0 J n d 2 V m Y 0 1 5 L y 8 v M 3 Y y c l p 0 b X h Z c 1 d L R E Z p e G U z Y X V G e m 1 N L 2 4 w M z M z M 2 F l M W E 5 Z E t V d U t G a l A 3 R W 5 X K 1 h a M 2 R R Z 2 Z x S W 5 G b k V p a 0 F 5 O E o w R U F F Q S 8 4 T 1 N U V H l i Z X F o e U p S T F I 4 K 2 Z K R V F Q L 1 d X M j h s d 2 5 s S m V 2 M z E x N 1 Z v M F N J T k h 6 N W N l L 2 Z 1 V F l U e m t y U n o 1 M D Z 0 W E x s U 2 l 4 Y 3 Y 3 d k t h V H h t U 3 F a V j N u Z F h s O H d B Q U F I U 1 U y U 3 F a c l N a S l h k d l N i c 3 V U d F N j L z Z R U 0 t p b 3 J V M E 5 D U U 9 N N 0 5 6 Z F h T c F V 2 M X U 5 L z l y d D F q b l h I R 0 d S b z Z k S 2 l l Z X V v c H h l T n h 4 Z U 5 4 W l d a b X R p d W N i M j V 1 Y m 5 W c 2 F t Z E x R S W Z E b 2 V I R G g w d V N 3 d U d 3 Y W 1 0 c l Z W V l Z w Y 3 J L U 2 x W V 1 Z 1 c k N D e S t V M y s v W H B r M m J F d G R N b V R M b G h H T T J O R F N v b 2 F G Q m Y v d m I z e l J 4 N G t U T m 1 E S G p x S E 5 x Y W 1 w V V U x T 1 R P R D d X Q 3 g 1 O V h Y c V J Y U l d T R 3 N 0 Q 0 J Q U k F r d k N k Q k F C Q V A z Q m t M M D Z w O V F a W l g z M U 1 r b E p T V W h L Z l R T Y V Q 0 d k g 0 T W E 4 R k F B Q k F 6 M W R R V U t C Y m J y b E Z E e n p 3 Z 0 M 2 N j Z D T G R l T 0 9 O a W t R a X g x d 0 I v c 0 l M T H l U Y T N V e W N P R k d U S j A 5 d T l m a l F v V U 0 x Y j k 0 O F R a O C t Y Y i 8 5 N 1 c v V j N O e X N t M i s r K 1 p q e k J n S U J t Y z N t V n B 2 Q 2 V y M W V 2 Z n J x c T Y z T 0 8 v e T d a M X Z z M z c 5 Z k R 6 M z B r T 3 J y N j F W Y l c 2 d j Y r d n B X d j Z 0 S z B v d 1 p N L 1 R J S T Q 4 a z d q Z W J 6 W m 8 1 Y y t Z S n h 6 M X k w O W 5 j M 0 5 4 V z l S N U x U a z Z P T H J 2 c 3 N q Y l g z V m V Z N 1 N Z N U 1 5 M 3 l W b l h 1 W F I w Q X Z r U k F E d 0 J B U C 9 D d G I z M U w x Z F h W M n J 4 N X N 3 W U 5 H c V R i Y j c 4 O T h k a m N 1 W E 8 x Z G V 0 V 3 Z m W F d X M 0 k 2 b m J y b W 1 t c 1 N m Z W p 6 O H Z K M H h 4 M T M 2 T E h I S G x N Z 0 V O Q z h l Z k 4 w N 3 J u b k d 2 V T B B Q U F B M E V I b m 4 z K y t S b z B h M W F y V n k 3 W F h Y b n Z V Z V c r K y t X W W l v S j g w Y W R M K 0 1 Y b H J B Q U F L U G t s R V F W U X h 6 N G x H b 3 h v L 2 Z y d 2 V l d W d o V l Z k W E g 3 Z j k 0 Y l B Q U H F 2 S E g z O W N G b 3 R G S 1 N r c G N y b G N x c S t 2 V n p q Y 0 9 0 d 3 R M a T V 1 O C 9 P S X h X S m F 0 M j d k Q 2 M v N T F h O S t w Z k x 5 O H N U e F d X Z W R w Y n k 4 d k 1 U e G t T d j J Q L z c 0 W T Z X a 3 B D U l d 4 b H N z b G x i O T Z q L z k 5 T k 9 q e H I v b 2 9 v d D A w M D A z Z F V 2 Y n g 1 N 0 l u V z l Y M 1 E 2 L z B X V U F m U V l C U F F B Q S 9 V Q m 1 a c W J 1 d i 8 v K 1 l 6 N W 1 O c H Q x N j Y y M z Z 0 W m J i e j N t N H h k Z W V H R 2 l I U T R B Q U F C N n I 1 L z g 1 Q 2 Z 0 Y X N 2 e T F G T l A 2 Y W 1 u b m p y a E 9 U Z m V l S 0 9 1 d U 9 L S 1 l 6 N D J j Z U p F U 1 M y Q m Z s T l R r N X F h b W 8 0 N k p 6 T X o 4 N m h W K 2 l l U 2 t a R n g w b k 9 P R E 9 k V F V s S j B 3 d z A z d E h v O E 9 6 d G J l L 2 Z 1 b G R U e W d z U 2 J i N z Z a Z U d 6 T W 1 E R 0 p 2 d m J S Y U x U V j Z 2 e U 1 q Q X o 5 N E F j L z B L e F p z O X B j Y j E v a 3 p y Z X B i b 2 R m M 3 F x d z N Q b k g z d 0 1 B U U 5 z U T B B T U F B Q U F B Q U N E c H h v N G R L N H Z G b 2 1 n M G V z e k h y V m F y N 3 J q a m p o T n U 5 U H B W c W F t c E 9 1 M j A w M V J R V U t C Q m d 3 Y X B v S 0 J B d W J t N X l z M 0 5 W V 2 x w c W U 2 O T k x N E Z n M E Z K T F N 2 b D c 3 e n p 6 b G F y N X l W c C t 2 V H B y V G F R U G R L U k M x T X N G b 3 Z 1 d S s 4 K z N Y e n p 6 U 2 9 z T E 5 S U G Z 2 S V R E U m d 3 b 0 0 y M T l s W E 8 3 S l k 0 T V Z B Z k l h Q U h r b 0 N B S G d B Q U F B Q U F v Q j g 0 K y t 5 e j V m R j R r a n J t c 0 d I R G p 2 d V k w K 2 5 V S l p k Y 2 9 x c X F L c G 5 O W n B u T l p s a 3 N G d G 5 0 Z G h V V U Z P a m N j O D l 0 M V U 2 b U x V d 2 1 r M z c r O D U 4 Z j g 3 R 3 N y Q 3 o 5 O U t j L z F Z O S 8 v R 0 9 a V E N i O T R B Y y 8 w T 3 p a c z Q 4 N m I 5 R 2 l S Y X F z c k 5 S N z c 3 M G 5 q O G N q a z h t a 0 F R T U d h T 0 h D a G J y b 2 9 v d G F u W n V m b j Y v N z c 3 O W Z R N F l N Y W R k R 3 V I M l p 6 V z J X e l c y V 3 R 5 c X N u T E V 1 b z h z Q m V q M V Q v S 3 M 3 Y V F B Q W d C N 0 Z k T j M v S 3 Y 3 N H N k O D I z R m Y x e C t j T U F B Q n d Q R n V l c k 5 X R X E x b T U z V l l i T m 1 4 U W Z u N S t x M z c 3 Z l k z U l h 4 T V Z h N X Z V V 0 J i U 3 V D d H p E S 3 N C N k N 0 W V F R O E F B Q U F B Q U l B K 1 k 4 Y U 1 H V W F Y M E 9 l N T g r M 3 k 3 Q T R x N 0 k z S j V q W W J Y U T d R c S 9 F Z E J B Q U F B Q U F B Q U t E T m 5 G a 1 d T W k s z S 2 1 4 d 0 p V R H Z S M E F Q Q U F B Q U F B Q U F v T T J j V 1 Z h W m J T W j V x M E p H b H d M M G V n V D B B Q U F B Q U F B Q U F O c k Z u V z l q Q l Q y U U J B V D B B Q U F B Q U F B Q U F O b 2 x 2 Z G l o c 0 R l b V F I M 0 U 2 R k t B W G 8 y Q U h n Q U F B Q U F B Q U V D N 3 B C Z l p K V W 1 l W F V H R E t 3 R j Z O d 0 o 2 Q U F B Q U F B Q U F B T z F p d H B 1 V V Z t U 1 h 0 N W 8 r O U V C b k V O Q U R B Q U F B Q U F B Q W F M Z j B Z b 2 N D O V Z G N j B R T 2 R R R U F Q Q U F B Q U F B Q U F v T j N T a S t 3 e T I w e n k 3 Q T R Z W F F y U W F 4 S F F B d 0 F B Q U F B Q U F H Z z N z O T J r c k 9 G T 2 V Y W U h G U X Z G a l M 0 S D Z K V U k 2 Q U V B Q U F B Q U F B Q j B T T T Q 0 b H l T c C t s T 2 Z 3 W l V B d l J N Q l B R Q U F Q Z H p j c 2 J s R 2 w 5 R H Q r d U 5 6 Q m d B Q U 9 C N T N 2 c z N v R X R E R D l L U 3 Z D W n Z i c k p 3 e E x 0 W H Q 4 Q 3 R R S H p H N k h L R F h J Y U F I Q U t D S E 8 r Z 0 4 2 W k 5 T a j l G b G R K d V N m Z l h 5 K 0 5 o a 0 N n Q U E 0 T E J J T U V i d 2 l R V C 9 3 W W l p b 1 p q U l p i U 1 N O e m x G W n B 0 S k Z X d W J q Q z R G N k h V S T Z B R U E 2 T 0 Z P R 1 p 5 c G o v d F Z R T y 9 S c V V N e W p T N E R B Q U N n e D N C b V d R b m 9 r U k N v a j h p W l p U V z Z q R m J N Z H B P S 1 R r O V R v R D V L U 0 E r M E V 3 R T l B Q U E 5 M 0 R k b U R k Y X F M W l Z H b D l G d F Z t M n A w b F d 6 Q m h 0 Z E J n Q U F R S S t S T W N T d T V n T W h v O H R B R D l G O E l L V D B v U T Z q e X p o S 1 d y R m R o Y W V u e W J N N 1 N F Z 1 B 0 Q U 1 C U F F B Q V B k e U Z r d 3 V V N n J E c H d a V T d q U z Z s e S 8 z N m p S M 0 t j Z H M x Z j J L K z B h V U F B Q U Q w R 0 d t R k R w b X R a d F Z 0 O X h 0 Z E N n e F d z O V V u c T h P c 3 R J R j J v M H M 1 c H N 6 a G p s W W h m U 3 d V T j d v a 2 9 N Y 3 p 4 Z U 5 4 d m x N Q U F P Z 0 Z y d m 5 q T 3 M w W W x x M 3 Z Y a k R L N k Z L N n h I K y t z V U 9 m b E R i b z h S d F B N N 2 9 V Q U F D Q U h x b j h 3 M G E 1 Y 3 F 6 S 0 d a d G l k Q 2 t 3 U U 8 w M m 5 3 T D F V U l d k a 1 d a M E t T Z D F P S 0 M z d W M w Y U 9 D M V Z h Y 1 U 5 O H d V R m 9 D Y 2 d v Q W N B b 0 J l N S t m R k 5 h Z z V F T k c 5 Y 2 5 r N G R r c W x U a D J R W l h W S 2 5 s T 3 l y V j h r K 2 o x W j l W c W 1 j V k l k K 2 Y r M V V v M H N D Q U F E b z B m Y X Z i M V l z S E p P N 3 d D N W 5 s b F d 1 N 0 o 3 V m l 4 e k o 1 V D h Z V W F B K 2 9 1 W U R J V m t k W m c y Y 2 t X c D B T V z N t c l F x c m N t T 3 p B c D Z v M 1 B r M k Z V e H o 5 N 2 p l K 1 V C U F F F Q V B B R U F 2 O D h h b k I v V E 0 r b k t W N 1 B N b 0 0 4 V 2 1 k N 2 Z Y R 0 Y x U 2 g 4 d 2 J s N m Q 2 Y j B p b k R z b l V O M D R m c l B N b T B O W U d B Q U N n T F p v c V F t b 3 N E U 3 B R S D V I R m J w Y T N L b X g w U 2 V n Q z d u e W J v c U d Z b k Z s V 3 B R K z F L M j F n e i t z N z N 4 W j E y L z J x L 3 R T b l d E Z 3 V a N V p G N 2 5 5 N 0 1 v Y z d D T 3 V C U X d q b 0 F R Q U F B Q U F B Q U h T W l d D a X U r d D B C T l p h R j V L d H V l V U h K Y k R Q S m x X M l Z N O H N x a T k w a 1 N Z b m J 6 a 3 l y e k l m d U E v b z Z B b m 9 B Q U F B Q U F B Q U E z U 0 l X a X F 1 e F B D U n Z W V W l o N X B n Q z l S S E Z 3 c T N q e W R 4 S k t j c W J 6 R j R M N k I 4 S T Z B R U F B Q U F B Q U F B W T d u Q z d K b G N X S y t q U m Z 4 R F F B d 0 F B Q U F B Q U F B Q m d B T F B S Q l F B Q U F B Q U F B Q U F B M E I 4 U j B B T U F B Q U F B Q U F B Q V l B Q U N l Z 0 F B Q U F B Q U F B Q U F E R U J B R H d B Q U F B Q U F B Q U N B Q V F q b 0 F R Q U F B Q U F B Q U F B d 2 d O W G 9 B Z 0 F B Q U F B Q U F B Q 2 d z N X F i b S 9 Y Y 2 M 4 L 0 p a c l B w c 3 N z d W s 5 U H B U R H h X V 2 x x c T E x N T d U Y 0 9 I R D l m N T U 1 L 2 Y 2 c m 9 U U F F a M E 5 R S j Z B Q U F B Q U F B Q U F M M 2 V i M y 8 3 V z c z N z d y d V N w U H I 2 Z X Q x e X l 5 M l N w R m d z c H J 2 d X V r d D F k W F d T c E p T V U Z N M m V Q Z n V r a n d I Z G d S W T N B Q U F B Q U F B Q U F I c T l x c X F x e E 8 z S 3 l z c k U 3 V k F v c E l N S E Q 3 Y j d N Y U E 3 R U 5 B R E F B Q U F B Q U F B N l B X d X Z m W m F a V 1 Z s c W F D Z 1 F G Z G Z m W F h p Z n F m V H F X O S 8 r O X R 5 d V Z 5 Y U 1 H R 0 N M c m p n Z 2 p Z O U J u U U h V e n d l a n h 0 Z E J B Q U F B Q U F B Q U F B Q S 9 R M H I 2 Q U V B Q U F B Q U F B Q U F N Q U F C U F F B Q U F B Q U F B Q U F B Q m l D Z 0 J 3 Q U F B Q U F B Q U F E Q U F B V D B B Q U F B Q U F B Q U F B Q V l n S U F l Q U F B Q U F B Q U F B Q U F E R U 5 B R E F B Q U F B Q U F B Q U d B Q U F u b 0 F B Q U F B Q U F B Q U F B e E F R Q T h B Q U F B Q U F B Q U F n Q U V J N k F F Q U F B Q U F B Q U F B T U F B Q l B R Q U F B Q U F B Q U F B Q U J p Q 2 d C d 0 F B Q U F B Q U F B R E F B Q V Q w Q U F B Q U F B Q U F B Q U F Z Z 0 l B Z U F B Q U F B Q U F B Q U F B R E V O Q U R B Q U F B Q U F B Q U F H Q U F B b m 9 B Q U F B Q U F B Q U F B Q X h B U U E 4 Q U F B Q U F B Q U F B Z 0 F F S T Z B R U F B Q U F B Q U F B Q U 1 B Q U J Q U U F B Q U F B Q U F B Q U F C a U N n Q n d B Q U F B Q U F B Q U R B Q U F U M E F B Q U F B Q U F B Q U F B W W d J Q W V B Q U F B Q U F B Q U F B Q U R F T k F E Q U F B Q U F B Q U F B R 0 F B Q W 5 v Q U F B Q U F B Q U F B Q U F 4 Q V F B O E F B Q U F B Q U F B Q W d B R U k 2 Q U V B Q U F B Q U F B Q U F N Q U F C U F F B Q U F B Q U F B Q U F B Q m l D Z 0 J 3 Q U F B Q U F B Q U F E Q U F B V D B B Q U F B Q U F B Q U F B Q V l n S U F l Q U F B Q U F B Q U F B Q U F E R U 5 B R E F B Q U F B Q U F B Q U d B Q U F u b 0 F B Q U F B Q U F B Q U F B e E F R Q T h B Q U F B Q U F B Q U F n Q U V J N k F F Q U F B Q U F B Q U F B T U F B Q l B R Q U F B Q U F B Q U F B Q U J p Q 2 d C d 0 F B Q U F B Q U F B R E F B Q V Q w Q U F B Q U F B Q U F B Q U F Z Z 0 l B Z U F B Q U F B Q U F B Q U F B R E V O Q U R B Q U F B Q U F B Q U F H Q U F B b m 9 B Q U F B Q U F B Q U F B Q X h B U U E 4 Q U F B Q U F B Q U F B Z 0 F F S T Z B R U F B Q U F B Q U F B Q U 1 B Q U J Q U U F B Q U F B Q U F B Q U F C a U N n Q n d B Q U F B Q U F B Q U R B Q U F U M E F B Q U F B Q U F B Q U F B W W d J Q W V B Q U F B Q U F B Q U F B Q U R F T k F E Q U F B Q U F B Q U F B R 0 F B Q W 5 v Q U F B Q U F B Q U F B Q U F 4 Q V F B O E F B Q U F B Q U F B Q W d B R U k 2 Q U V B Q U F B Q U F B Q U F N Q U F C U F F B Q U F B Q U F B Q U F B Q m l D Z 0 J 3 Q U F B Q U F B Q U F E Q U F B V D B B Q U F B Q U F B Q U F B Q V l n S U F l Q U F B Q U F B Q U F B Q U F E R U 5 B R E F B Q U F B Q U F B Q U d B Q U F u b 0 F B Q U F B Q U F B Q U F B e E F R Q T h B Q U F B Q U F B Q U F n Q U V J N k F F Q U F B Q U F B Q U F B T U 1 E L 0 E 3 Z D R L a D Z D S 3 h F N 0 F B Q U F B R W x G V G t T d V F t Q 0 M i L A o J I l R o Z W 1 l I i A 6 I C I i L A o J I l R 5 c G U i I D o g I m 1 p b m Q i L A o J I l Z l c n N p b 2 4 i I D o g I i I K f Q o = " / > < / e x t o b j > < / e x t o b j s > < / s : c u s t o m D a t a > 
</file>

<file path=customXml/itemProps1.xml><?xml version="1.0" encoding="utf-8"?>
<ds:datastoreItem xmlns:ds="http://schemas.openxmlformats.org/officeDocument/2006/customXml" ds:itemID="s:customData">
  <ds:schemaRefs>
    <ds:schemaRef ds:uri="http://www.wps.cn/officeDocument/2013/wpsCustomData"/>
  </ds:schemaRefs>
</ds:datastoreItem>
</file>

<file path=customXml/itemProps2.xml><?xml version="1.0" encoding="utf-8"?>
<ds:datastoreItem xmlns:ds="http://schemas.openxmlformats.org/officeDocument/2006/customXml" ds:itemID="{983E9FE4-9FE4-4EA8-BD7E-5F15139735C8}">
  <ds:schemaRefs/>
</ds:datastoreItem>
</file>

<file path=docProps/app.xml><?xml version="1.0" encoding="utf-8"?>
<Properties xmlns="http://schemas.openxmlformats.org/officeDocument/2006/extended-properties" xmlns:vt="http://schemas.openxmlformats.org/officeDocument/2006/docPropsVTypes">
  <TotalTime>0</TotalTime>
  <Words>2262</Words>
  <Application>WPS 演示</Application>
  <PresentationFormat>宽屏</PresentationFormat>
  <Paragraphs>240</Paragraphs>
  <Slides>31</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31</vt:i4>
      </vt:variant>
    </vt:vector>
  </HeadingPairs>
  <TitlesOfParts>
    <vt:vector size="44" baseType="lpstr">
      <vt:lpstr>Arial</vt:lpstr>
      <vt:lpstr>宋体</vt:lpstr>
      <vt:lpstr>Wingdings</vt:lpstr>
      <vt:lpstr>汉仪君黑-55W</vt:lpstr>
      <vt:lpstr>汉仪雅酷黑 65W</vt:lpstr>
      <vt:lpstr>Times New Roman</vt:lpstr>
      <vt:lpstr>楷体</vt:lpstr>
      <vt:lpstr>微软雅黑</vt:lpstr>
      <vt:lpstr>Arial Unicode MS</vt:lpstr>
      <vt:lpstr>Cambria Math</vt:lpstr>
      <vt:lpstr>BatangChe</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姚 米多</dc:creator>
  <cp:lastModifiedBy>WPS_1685440722</cp:lastModifiedBy>
  <cp:revision>20</cp:revision>
  <dcterms:created xsi:type="dcterms:W3CDTF">2022-09-13T14:17:00Z</dcterms:created>
  <dcterms:modified xsi:type="dcterms:W3CDTF">2023-12-17T13:48:33Z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CE2A5D10E1654C2491A53E41FC77B7B1_11</vt:lpwstr>
  </property>
  <property fmtid="{D5CDD505-2E9C-101B-9397-08002B2CF9AE}" pid="3" name="KSOProductBuildVer">
    <vt:lpwstr>2052-12.1.0.16120</vt:lpwstr>
  </property>
  <property fmtid="{D5CDD505-2E9C-101B-9397-08002B2CF9AE}" pid="4" name="KSOTemplateUUID">
    <vt:lpwstr>v1.0_mb_L/i/wBYVxyZAhIHZLTHylw==</vt:lpwstr>
  </property>
</Properties>
</file>